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1"/>
  </p:handoutMasterIdLst>
  <p:sldIdLst>
    <p:sldId id="256" r:id="rId2"/>
    <p:sldId id="265" r:id="rId3"/>
    <p:sldId id="257" r:id="rId4"/>
    <p:sldId id="259" r:id="rId5"/>
    <p:sldId id="263" r:id="rId6"/>
    <p:sldId id="261" r:id="rId7"/>
    <p:sldId id="258" r:id="rId8"/>
    <p:sldId id="260" r:id="rId9"/>
    <p:sldId id="264" r:id="rId10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037"/>
    <a:srgbClr val="2273B9"/>
    <a:srgbClr val="1D5CAB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5"/>
    <p:restoredTop sz="94694"/>
  </p:normalViewPr>
  <p:slideViewPr>
    <p:cSldViewPr snapToGrid="0" snapToObjects="1">
      <p:cViewPr varScale="1">
        <p:scale>
          <a:sx n="130" d="100"/>
          <a:sy n="130" d="100"/>
        </p:scale>
        <p:origin x="208" y="384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10/09/2021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tif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715E81D-88E3-4B40-B33F-ACB2544C4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6600" y="210512"/>
            <a:ext cx="1928025" cy="80297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7F04EE3-1E59-DD42-9421-0FFBD887A6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73950" y="1062861"/>
            <a:ext cx="3532723" cy="817217"/>
          </a:xfrm>
          <a:prstGeom prst="rect">
            <a:avLst/>
          </a:prstGeom>
        </p:spPr>
      </p:pic>
      <p:pic>
        <p:nvPicPr>
          <p:cNvPr id="10" name="Image 9"/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 baseline="0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sp>
        <p:nvSpPr>
          <p:cNvPr id="9" name="CustomShape 3"/>
          <p:cNvSpPr/>
          <p:nvPr userDrawn="1"/>
        </p:nvSpPr>
        <p:spPr>
          <a:xfrm>
            <a:off x="7820612" y="107088"/>
            <a:ext cx="2160000" cy="1008000"/>
          </a:xfrm>
          <a:prstGeom prst="flowChartProcess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046E444-B257-2C4D-8650-5797C88D0A8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5191" y="234862"/>
            <a:ext cx="1554578" cy="70007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83461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C2EEB13-C715-8840-BA5E-CEEDF024FE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7488" y="351181"/>
            <a:ext cx="2374954" cy="549393"/>
          </a:xfrm>
          <a:prstGeom prst="rect">
            <a:avLst/>
          </a:prstGeom>
        </p:spPr>
      </p:pic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525303" y="209778"/>
            <a:ext cx="3030018" cy="8321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56F163B-5398-1442-B633-F22738BAA5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86880" y="351988"/>
            <a:ext cx="2374954" cy="5493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EF25DAD-ADF1-104E-8280-67B4D0B178EF}"/>
              </a:ext>
            </a:extLst>
          </p:cNvPr>
          <p:cNvSpPr/>
          <p:nvPr userDrawn="1"/>
        </p:nvSpPr>
        <p:spPr>
          <a:xfrm>
            <a:off x="5759348" y="210587"/>
            <a:ext cx="3030018" cy="8321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8" name="CustomShape 5"/>
          <p:cNvSpPr/>
          <p:nvPr userDrawn="1"/>
        </p:nvSpPr>
        <p:spPr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rgbClr val="1D5CAB"/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titrée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 panose="02000303000000000000" pitchFamily="2" charset="0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 panose="02000303000000000000" pitchFamily="2" charset="0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5" r:id="rId6"/>
    <p:sldLayoutId id="2147483666" r:id="rId7"/>
    <p:sldLayoutId id="2147483667" r:id="rId8"/>
    <p:sldLayoutId id="2147483649" r:id="rId9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8A44B-AA38-9047-A4B0-95EEB8590C64}"/>
              </a:ext>
            </a:extLst>
          </p:cNvPr>
          <p:cNvSpPr/>
          <p:nvPr/>
        </p:nvSpPr>
        <p:spPr>
          <a:xfrm>
            <a:off x="2629591" y="1695581"/>
            <a:ext cx="71028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Veillez à </a:t>
            </a:r>
            <a:r>
              <a:rPr lang="fr-FR" sz="3800" b="1" dirty="0">
                <a:solidFill>
                  <a:srgbClr val="DA0F26"/>
                </a:solidFill>
                <a:latin typeface="Avenir Next" panose="020B0503020202020204" pitchFamily="34" charset="0"/>
              </a:rPr>
              <a:t>ne pas utiliser </a:t>
            </a:r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des tailles</a:t>
            </a:r>
            <a:b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sz="4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 police trop petites ! </a:t>
            </a:r>
            <a:endParaRPr lang="fr-FR" sz="4700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866B12-3870-6C43-93E5-AB4E8E3A4895}"/>
              </a:ext>
            </a:extLst>
          </p:cNvPr>
          <p:cNvSpPr/>
          <p:nvPr/>
        </p:nvSpPr>
        <p:spPr>
          <a:xfrm>
            <a:off x="2629592" y="3049799"/>
            <a:ext cx="73745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DA0F26"/>
                </a:solidFill>
                <a:latin typeface="Avenir Next" panose="020B0503020202020204" pitchFamily="34" charset="0"/>
              </a:rPr>
              <a:t>Sinon, le jour J, cela sera illisible dans l’amphi et/ou en ligne! :(</a:t>
            </a:r>
            <a:b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  <a:t>Cela est aussi valable pour les images avec des détails trop “fins” </a:t>
            </a:r>
            <a:endParaRPr lang="fr-FR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72CD1CA-6A61-CD4F-846D-5EE3076CB1DE}"/>
              </a:ext>
            </a:extLst>
          </p:cNvPr>
          <p:cNvGrpSpPr/>
          <p:nvPr/>
        </p:nvGrpSpPr>
        <p:grpSpPr>
          <a:xfrm>
            <a:off x="787030" y="2134762"/>
            <a:ext cx="1570893" cy="1401025"/>
            <a:chOff x="669335" y="2265888"/>
            <a:chExt cx="1570893" cy="140102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376397-6C88-1940-A29E-762A15F76679}"/>
                </a:ext>
              </a:extLst>
            </p:cNvPr>
            <p:cNvSpPr/>
            <p:nvPr/>
          </p:nvSpPr>
          <p:spPr>
            <a:xfrm>
              <a:off x="669335" y="2265888"/>
              <a:ext cx="1570893" cy="1354218"/>
            </a:xfrm>
            <a:prstGeom prst="triangle">
              <a:avLst/>
            </a:prstGeom>
            <a:solidFill>
              <a:srgbClr val="E300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995F95-0D53-1F40-A3ED-B04D9E3A4A2B}"/>
                </a:ext>
              </a:extLst>
            </p:cNvPr>
            <p:cNvSpPr/>
            <p:nvPr/>
          </p:nvSpPr>
          <p:spPr>
            <a:xfrm>
              <a:off x="1244627" y="2558917"/>
              <a:ext cx="420308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6600" dirty="0">
                  <a:solidFill>
                    <a:schemeClr val="bg1"/>
                  </a:solidFill>
                </a:rPr>
                <a:t>!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3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premier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</a:t>
            </a:r>
            <a:r>
              <a:rPr lang="fr-FR" baseline="30000" dirty="0">
                <a:latin typeface="Oswald Light" panose="02000303000000000000" pitchFamily="2" charset="0"/>
              </a:rPr>
              <a:t>er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2</a:t>
            </a:r>
            <a:r>
              <a:rPr lang="fr-FR" baseline="30000" dirty="0">
                <a:latin typeface="Oswald Light" panose="02000303000000000000" pitchFamily="2" charset="0"/>
              </a:rPr>
              <a:t>ème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u="sng" dirty="0">
                <a:latin typeface="Oswald" panose="02000503000000000000" pitchFamily="2" charset="0"/>
              </a:rPr>
              <a:t>premier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dirty="0">
                <a:latin typeface="Oswald" panose="02000503000000000000" pitchFamily="2" charset="0"/>
              </a:rPr>
              <a:t>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b="1" dirty="0">
                <a:latin typeface="Oswald Light" panose="02000303000000000000" pitchFamily="2" charset="0"/>
              </a:rPr>
              <a:t>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3e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2e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  4" descr="26906445356_7e7934749d_o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4" b="3594"/>
          <a:stretch>
            <a:fillRect/>
          </a:stretch>
        </p:blipFill>
        <p:spPr/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</a:t>
            </a:r>
          </a:p>
        </p:txBody>
      </p:sp>
      <p:pic>
        <p:nvPicPr>
          <p:cNvPr id="8" name="Espace réservé pour une image  7" descr="DSC_0521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9" name="Image 8" descr="DSC_02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045856" cy="5670550"/>
          </a:xfrm>
          <a:prstGeom prst="rect">
            <a:avLst/>
          </a:prstGeom>
        </p:spPr>
      </p:pic>
      <p:pic>
        <p:nvPicPr>
          <p:cNvPr id="10" name="Image 9" descr="DSC_0116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r="33992"/>
          <a:stretch/>
        </p:blipFill>
        <p:spPr>
          <a:xfrm>
            <a:off x="0" y="14270"/>
            <a:ext cx="4045857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2508</TotalTime>
  <Words>213</Words>
  <Application>Microsoft Macintosh PowerPoint</Application>
  <PresentationFormat>Personnalisé</PresentationFormat>
  <Paragraphs>55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Arial</vt:lpstr>
      <vt:lpstr>Avenir Next</vt:lpstr>
      <vt:lpstr>Calibri</vt:lpstr>
      <vt:lpstr>Lucida Grande</vt:lpstr>
      <vt:lpstr>Oswald</vt:lpstr>
      <vt:lpstr>Oswald Light</vt:lpstr>
      <vt:lpstr>Oswald Regular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60</cp:revision>
  <dcterms:modified xsi:type="dcterms:W3CDTF">2021-09-10T09:03:15Z</dcterms:modified>
</cp:coreProperties>
</file>