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0080625" cy="5670550"/>
  <p:notesSz cx="10080625" cy="5670550"/>
  <p:defaultTextStyle>
    <a:defPPr>
      <a:defRPr lang="fr-FR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86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0" d="100"/>
          <a:sy n="130" d="100"/>
        </p:scale>
        <p:origin x="696" y="120"/>
      </p:cViewPr>
      <p:guideLst>
        <p:guide orient="horz" pos="1786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re présenta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/>
          <p:nvPr userDrawn="1"/>
        </p:nvPicPr>
        <p:blipFill>
          <a:blip r:embed="rId2"/>
          <a:stretch/>
        </p:blipFill>
        <p:spPr bwMode="auto">
          <a:xfrm>
            <a:off x="347400" y="288000"/>
            <a:ext cx="1452600" cy="651960"/>
          </a:xfrm>
          <a:prstGeom prst="rect">
            <a:avLst/>
          </a:prstGeom>
          <a:ln>
            <a:noFill/>
          </a:ln>
        </p:spPr>
      </p:pic>
      <p:sp>
        <p:nvSpPr>
          <p:cNvPr id="11" name="CustomShape 4"/>
          <p:cNvSpPr/>
          <p:nvPr userDrawn="1"/>
        </p:nvSpPr>
        <p:spPr bwMode="auto">
          <a:xfrm>
            <a:off x="216000" y="216000"/>
            <a:ext cx="1728000" cy="792000"/>
          </a:xfrm>
          <a:prstGeom prst="flowChartProcess">
            <a:avLst/>
          </a:prstGeom>
          <a:solidFill>
            <a:srgbClr val="FFFFFF"/>
          </a:solidFill>
          <a:ln>
            <a:noFill/>
          </a:ln>
        </p:spPr>
      </p:sp>
      <p:sp>
        <p:nvSpPr>
          <p:cNvPr id="12" name="Line 5"/>
          <p:cNvSpPr/>
          <p:nvPr userDrawn="1"/>
        </p:nvSpPr>
        <p:spPr bwMode="auto">
          <a:xfrm>
            <a:off x="720000" y="2808000"/>
            <a:ext cx="8424000" cy="0"/>
          </a:xfrm>
          <a:prstGeom prst="line">
            <a:avLst/>
          </a:prstGeom>
          <a:ln w="18000">
            <a:solidFill>
              <a:srgbClr val="999999"/>
            </a:solidFill>
            <a:round/>
          </a:ln>
        </p:spPr>
      </p:sp>
      <p:sp>
        <p:nvSpPr>
          <p:cNvPr id="27" name="Espace réservé du texte 26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4535488" y="4625064"/>
            <a:ext cx="4498975" cy="962025"/>
          </a:xfrm>
          <a:prstGeom prst="rect">
            <a:avLst/>
          </a:prstGeom>
        </p:spPr>
        <p:txBody>
          <a:bodyPr vert="horz"/>
          <a:lstStyle>
            <a:lvl1pPr>
              <a:defRPr sz="1600">
                <a:solidFill>
                  <a:srgbClr val="A6A6A6"/>
                </a:solidFill>
                <a:latin typeface="+mn-lt"/>
                <a:cs typeface="Arial"/>
              </a:defRPr>
            </a:lvl1pPr>
          </a:lstStyle>
          <a:p>
            <a:pPr lvl="0">
              <a:defRPr/>
            </a:pPr>
            <a:r>
              <a:rPr lang="fr-FR"/>
              <a:t> –  Etablissement A</a:t>
            </a:r>
            <a:endParaRPr/>
          </a:p>
          <a:p>
            <a:pPr lvl="0">
              <a:defRPr/>
            </a:pPr>
            <a:r>
              <a:rPr lang="fr-FR"/>
              <a:t> –  Etablissement B</a:t>
            </a:r>
            <a:endParaRPr/>
          </a:p>
          <a:p>
            <a:pPr lvl="0">
              <a:defRPr/>
            </a:pPr>
            <a:r>
              <a:rPr lang="fr-FR"/>
              <a:t> –  Etablissement C</a:t>
            </a:r>
            <a:endParaRPr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 hasCustomPrompt="1"/>
          </p:nvPr>
        </p:nvSpPr>
        <p:spPr bwMode="auto">
          <a:xfrm>
            <a:off x="720724" y="4625064"/>
            <a:ext cx="3814763" cy="962025"/>
          </a:xfrm>
          <a:prstGeom prst="rect">
            <a:avLst/>
          </a:prstGeom>
        </p:spPr>
        <p:txBody>
          <a:bodyPr vert="horz"/>
          <a:lstStyle>
            <a:lvl1pPr algn="r">
              <a:defRPr sz="1600">
                <a:solidFill>
                  <a:schemeClr val="bg1">
                    <a:lumMod val="65000"/>
                  </a:schemeClr>
                </a:solidFill>
                <a:latin typeface="+mn-lt"/>
              </a:defRPr>
            </a:lvl1pPr>
          </a:lstStyle>
          <a:p>
            <a:pPr lvl="0">
              <a:defRPr/>
            </a:pPr>
            <a:r>
              <a:rPr lang="fr-FR"/>
              <a:t>Intervenant 1</a:t>
            </a:r>
            <a:endParaRPr/>
          </a:p>
          <a:p>
            <a:pPr lvl="0">
              <a:defRPr/>
            </a:pPr>
            <a:r>
              <a:rPr lang="fr-FR"/>
              <a:t>Intervenant 2, Intervenant 3</a:t>
            </a:r>
            <a:endParaRPr/>
          </a:p>
          <a:p>
            <a:pPr lvl="0">
              <a:defRPr/>
            </a:pPr>
            <a:r>
              <a:rPr lang="fr-FR"/>
              <a:t>Intervenant 4</a:t>
            </a:r>
            <a:endParaRPr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 hasCustomPrompt="1"/>
          </p:nvPr>
        </p:nvSpPr>
        <p:spPr bwMode="auto">
          <a:xfrm>
            <a:off x="720724" y="2861139"/>
            <a:ext cx="8423275" cy="1593386"/>
          </a:xfrm>
          <a:prstGeom prst="rect">
            <a:avLst/>
          </a:prstGeom>
        </p:spPr>
        <p:txBody>
          <a:bodyPr vert="horz" lIns="0" tIns="46800" rIns="0" bIns="46800"/>
          <a:lstStyle>
            <a:lvl1pPr>
              <a:defRPr sz="4000" b="0" i="0" cap="all">
                <a:solidFill>
                  <a:srgbClr val="2273B9"/>
                </a:solidFill>
                <a:latin typeface="Oswald Regular"/>
                <a:cs typeface="Oswald Regular"/>
              </a:defRPr>
            </a:lvl1pPr>
          </a:lstStyle>
          <a:p>
            <a:pPr lvl="0">
              <a:defRPr/>
            </a:pPr>
            <a:r>
              <a:rPr lang="fr-FR"/>
              <a:t>Titre principal (présentation)</a:t>
            </a:r>
            <a:endParaRPr/>
          </a:p>
        </p:txBody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265191" y="234862"/>
            <a:ext cx="1554578" cy="700075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 bwMode="auto">
          <a:xfrm>
            <a:off x="0" y="83461"/>
            <a:ext cx="2084960" cy="1008000"/>
          </a:xfrm>
          <a:prstGeom prst="rect">
            <a:avLst/>
          </a:pr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4"/>
          <a:srcRect b="49528"/>
          <a:stretch/>
        </p:blipFill>
        <p:spPr bwMode="auto">
          <a:xfrm>
            <a:off x="3193075" y="1327756"/>
            <a:ext cx="3817323" cy="859406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7532200" y="317399"/>
            <a:ext cx="2332425" cy="51353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re section v1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TextShape 2"/>
          <p:cNvSpPr txBox="1"/>
          <p:nvPr userDrawn="1"/>
        </p:nvSpPr>
        <p:spPr bwMode="auto">
          <a:xfrm>
            <a:off x="103364" y="5220549"/>
            <a:ext cx="344553" cy="33461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r">
              <a:defRPr/>
            </a:pPr>
            <a:fld id="{D9124CF6-1F53-4FFF-A07E-B1C8B6CC2071}" type="slidenum">
              <a:rPr lang="fr-FR" sz="1400">
                <a:solidFill>
                  <a:srgbClr val="B3B3B3"/>
                </a:solidFill>
              </a:rPr>
              <a:t>‹N°›</a:t>
            </a:fld>
            <a:endParaRPr/>
          </a:p>
        </p:txBody>
      </p:sp>
      <p:sp>
        <p:nvSpPr>
          <p:cNvPr id="9" name="Line 3"/>
          <p:cNvSpPr/>
          <p:nvPr userDrawn="1"/>
        </p:nvSpPr>
        <p:spPr bwMode="auto">
          <a:xfrm>
            <a:off x="720000" y="3240000"/>
            <a:ext cx="8424000" cy="0"/>
          </a:xfrm>
          <a:prstGeom prst="line">
            <a:avLst/>
          </a:prstGeom>
          <a:ln w="18000">
            <a:solidFill>
              <a:srgbClr val="999999"/>
            </a:solidFill>
            <a:round/>
          </a:ln>
        </p:spPr>
      </p:sp>
      <p:pic>
        <p:nvPicPr>
          <p:cNvPr id="11" name="Image 10"/>
          <p:cNvPicPr/>
          <p:nvPr userDrawn="1"/>
        </p:nvPicPr>
        <p:blipFill>
          <a:blip r:embed="rId2"/>
          <a:stretch/>
        </p:blipFill>
        <p:spPr bwMode="auto">
          <a:xfrm>
            <a:off x="8890920" y="5167440"/>
            <a:ext cx="864000" cy="387720"/>
          </a:xfrm>
          <a:prstGeom prst="rect">
            <a:avLst/>
          </a:prstGeom>
          <a:ln>
            <a:noFill/>
          </a:ln>
        </p:spPr>
      </p:pic>
      <p:sp>
        <p:nvSpPr>
          <p:cNvPr id="12" name="CustomShape 5"/>
          <p:cNvSpPr/>
          <p:nvPr userDrawn="1"/>
        </p:nvSpPr>
        <p:spPr bwMode="auto">
          <a:xfrm>
            <a:off x="8712000" y="5040000"/>
            <a:ext cx="1224000" cy="576000"/>
          </a:xfrm>
          <a:prstGeom prst="flowChartProcess">
            <a:avLst/>
          </a:prstGeom>
          <a:solidFill>
            <a:srgbClr val="FFFFFF"/>
          </a:solidFill>
          <a:ln>
            <a:noFill/>
          </a:ln>
        </p:spPr>
      </p:sp>
      <p:pic>
        <p:nvPicPr>
          <p:cNvPr id="16" name="Image 15" descr="rvb_02.png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9037123" y="5153648"/>
            <a:ext cx="898877" cy="403456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 bwMode="auto">
          <a:xfrm>
            <a:off x="8890919" y="5040000"/>
            <a:ext cx="1189705" cy="55916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9" name="Espace réservé du texte 18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720724" y="3296375"/>
            <a:ext cx="8423275" cy="1743938"/>
          </a:xfrm>
          <a:prstGeom prst="rect">
            <a:avLst/>
          </a:prstGeom>
        </p:spPr>
        <p:txBody>
          <a:bodyPr vert="horz" lIns="0" tIns="46800" rIns="0"/>
          <a:lstStyle>
            <a:lvl1pPr>
              <a:defRPr sz="4000" b="0" cap="all">
                <a:solidFill>
                  <a:srgbClr val="2273B9"/>
                </a:solidFill>
                <a:latin typeface="Oswald Regular"/>
                <a:cs typeface="Oswald Regular"/>
              </a:defRPr>
            </a:lvl1pPr>
          </a:lstStyle>
          <a:p>
            <a:pPr lvl="0">
              <a:defRPr/>
            </a:pPr>
            <a:r>
              <a:rPr lang="fr-FR"/>
              <a:t>Sous-titre (section) v1</a:t>
            </a:r>
            <a:endParaRPr/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1" hasCustomPrompt="1"/>
          </p:nvPr>
        </p:nvSpPr>
        <p:spPr bwMode="auto">
          <a:xfrm>
            <a:off x="720724" y="1741488"/>
            <a:ext cx="8423275" cy="1433512"/>
          </a:xfrm>
          <a:prstGeom prst="rect">
            <a:avLst/>
          </a:prstGeom>
        </p:spPr>
        <p:txBody>
          <a:bodyPr vert="horz" lIns="0" tIns="46800" rIns="0" anchor="b"/>
          <a:lstStyle>
            <a:lvl1pPr algn="l">
              <a:tabLst>
                <a:tab pos="363538" algn="l"/>
                <a:tab pos="715963" algn="l"/>
                <a:tab pos="1079500" algn="l"/>
              </a:tabLst>
              <a:defRPr b="0" i="0" cap="all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defRPr>
            </a:lvl1pPr>
          </a:lstStyle>
          <a:p>
            <a:pPr lvl="0">
              <a:defRPr/>
            </a:pPr>
            <a:r>
              <a:rPr lang="fr-FR"/>
              <a:t>Texte niveau 1</a:t>
            </a:r>
            <a:endParaRPr/>
          </a:p>
          <a:p>
            <a:pPr lvl="0">
              <a:defRPr/>
            </a:pPr>
            <a:r>
              <a:rPr lang="fr-FR"/>
              <a:t>	Texte niveau 2</a:t>
            </a:r>
            <a:endParaRPr/>
          </a:p>
          <a:p>
            <a:pPr lvl="0">
              <a:defRPr/>
            </a:pPr>
            <a:r>
              <a:rPr lang="fr-FR"/>
              <a:t>		Texte niveau 3</a:t>
            </a:r>
            <a:endParaRPr/>
          </a:p>
          <a:p>
            <a:pPr lvl="0">
              <a:defRPr/>
            </a:pPr>
            <a:r>
              <a:rPr lang="fr-FR"/>
              <a:t>			Texte niveau 4</a:t>
            </a:r>
            <a:endParaRPr/>
          </a:p>
        </p:txBody>
      </p:sp>
      <p:pic>
        <p:nvPicPr>
          <p:cNvPr id="14" name="Image 13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3896036" y="286821"/>
            <a:ext cx="2317882" cy="52183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re section v2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TextShape 2"/>
          <p:cNvSpPr txBox="1"/>
          <p:nvPr userDrawn="1"/>
        </p:nvSpPr>
        <p:spPr bwMode="auto">
          <a:xfrm>
            <a:off x="103364" y="5220549"/>
            <a:ext cx="344553" cy="33461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r">
              <a:defRPr/>
            </a:pPr>
            <a:fld id="{D9124CF6-1F53-4FFF-A07E-B1C8B6CC2071}" type="slidenum">
              <a:rPr lang="fr-FR" sz="1400">
                <a:solidFill>
                  <a:srgbClr val="B3B3B3"/>
                </a:solidFill>
              </a:rPr>
              <a:t>‹N°›</a:t>
            </a:fld>
            <a:endParaRPr/>
          </a:p>
        </p:txBody>
      </p:sp>
      <p:sp>
        <p:nvSpPr>
          <p:cNvPr id="9" name="Line 3"/>
          <p:cNvSpPr/>
          <p:nvPr userDrawn="1"/>
        </p:nvSpPr>
        <p:spPr bwMode="auto">
          <a:xfrm>
            <a:off x="4200070" y="3240000"/>
            <a:ext cx="5735929" cy="0"/>
          </a:xfrm>
          <a:prstGeom prst="line">
            <a:avLst/>
          </a:prstGeom>
          <a:ln w="18000">
            <a:solidFill>
              <a:srgbClr val="999999"/>
            </a:solidFill>
            <a:round/>
          </a:ln>
        </p:spPr>
      </p:sp>
      <p:pic>
        <p:nvPicPr>
          <p:cNvPr id="11" name="Image 10"/>
          <p:cNvPicPr/>
          <p:nvPr userDrawn="1"/>
        </p:nvPicPr>
        <p:blipFill>
          <a:blip r:embed="rId2"/>
          <a:stretch/>
        </p:blipFill>
        <p:spPr bwMode="auto">
          <a:xfrm>
            <a:off x="8890920" y="5167440"/>
            <a:ext cx="864000" cy="387720"/>
          </a:xfrm>
          <a:prstGeom prst="rect">
            <a:avLst/>
          </a:prstGeom>
          <a:ln>
            <a:noFill/>
          </a:ln>
        </p:spPr>
      </p:pic>
      <p:sp>
        <p:nvSpPr>
          <p:cNvPr id="12" name="CustomShape 5"/>
          <p:cNvSpPr/>
          <p:nvPr userDrawn="1"/>
        </p:nvSpPr>
        <p:spPr bwMode="auto">
          <a:xfrm>
            <a:off x="8712000" y="5040000"/>
            <a:ext cx="1224000" cy="576000"/>
          </a:xfrm>
          <a:prstGeom prst="flowChartProcess">
            <a:avLst/>
          </a:prstGeom>
          <a:solidFill>
            <a:srgbClr val="FFFFFF"/>
          </a:solidFill>
          <a:ln>
            <a:noFill/>
          </a:ln>
        </p:spPr>
      </p:sp>
      <p:pic>
        <p:nvPicPr>
          <p:cNvPr id="16" name="Image 15" descr="rvb_02.png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9037123" y="5153648"/>
            <a:ext cx="898877" cy="403456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 bwMode="auto">
          <a:xfrm>
            <a:off x="8890919" y="5040000"/>
            <a:ext cx="1189705" cy="55916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9" name="Espace réservé du texte 18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4200071" y="3296375"/>
            <a:ext cx="5735929" cy="1743938"/>
          </a:xfrm>
          <a:prstGeom prst="rect">
            <a:avLst/>
          </a:prstGeom>
        </p:spPr>
        <p:txBody>
          <a:bodyPr vert="horz" lIns="0" rIns="0"/>
          <a:lstStyle>
            <a:lvl1pPr>
              <a:defRPr sz="4000" b="0" cap="all">
                <a:solidFill>
                  <a:srgbClr val="2273B9"/>
                </a:solidFill>
                <a:latin typeface="Oswald Regular"/>
                <a:cs typeface="Oswald Regular"/>
              </a:defRPr>
            </a:lvl1pPr>
          </a:lstStyle>
          <a:p>
            <a:pPr lvl="0">
              <a:defRPr/>
            </a:pPr>
            <a:r>
              <a:rPr lang="fr-FR"/>
              <a:t>Sous-titre (section) v2</a:t>
            </a:r>
            <a:endParaRPr/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1" hasCustomPrompt="1"/>
          </p:nvPr>
        </p:nvSpPr>
        <p:spPr bwMode="auto">
          <a:xfrm>
            <a:off x="4200071" y="1741488"/>
            <a:ext cx="5735929" cy="1433512"/>
          </a:xfrm>
          <a:prstGeom prst="rect">
            <a:avLst/>
          </a:prstGeom>
        </p:spPr>
        <p:txBody>
          <a:bodyPr vert="horz" lIns="0" rIns="0" anchor="b"/>
          <a:lstStyle>
            <a:lvl1pPr algn="l">
              <a:tabLst>
                <a:tab pos="363538" algn="l"/>
                <a:tab pos="715963" algn="l"/>
                <a:tab pos="1079500" algn="l"/>
              </a:tabLst>
              <a:defRPr b="0" i="0" cap="all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defRPr>
            </a:lvl1pPr>
          </a:lstStyle>
          <a:p>
            <a:pPr lvl="0">
              <a:defRPr/>
            </a:pPr>
            <a:r>
              <a:rPr lang="fr-FR"/>
              <a:t>Texte niveau 1</a:t>
            </a:r>
            <a:endParaRPr/>
          </a:p>
          <a:p>
            <a:pPr lvl="0">
              <a:defRPr/>
            </a:pPr>
            <a:r>
              <a:rPr lang="fr-FR"/>
              <a:t>	Texte niveau 2</a:t>
            </a:r>
            <a:endParaRPr/>
          </a:p>
          <a:p>
            <a:pPr lvl="0">
              <a:defRPr/>
            </a:pPr>
            <a:r>
              <a:rPr lang="fr-FR"/>
              <a:t>		Texte niveau 3</a:t>
            </a:r>
            <a:endParaRPr/>
          </a:p>
          <a:p>
            <a:pPr lvl="0">
              <a:defRPr/>
            </a:pPr>
            <a:r>
              <a:rPr lang="fr-FR"/>
              <a:t>			Texte niveau 4</a:t>
            </a:r>
            <a:endParaRPr/>
          </a:p>
        </p:txBody>
      </p:sp>
      <p:sp>
        <p:nvSpPr>
          <p:cNvPr id="4" name="Espace réservé pour une image  3"/>
          <p:cNvSpPr>
            <a:spLocks noGrp="1"/>
          </p:cNvSpPr>
          <p:nvPr>
            <p:ph type="pic" sz="quarter" idx="12"/>
          </p:nvPr>
        </p:nvSpPr>
        <p:spPr bwMode="auto">
          <a:xfrm>
            <a:off x="0" y="0"/>
            <a:ext cx="4045857" cy="5670550"/>
          </a:xfrm>
          <a:prstGeom prst="rect">
            <a:avLst/>
          </a:prstGeom>
        </p:spPr>
        <p:txBody>
          <a:bodyPr vert="horz"/>
          <a:lstStyle/>
          <a:p>
            <a:pPr>
              <a:defRPr/>
            </a:pPr>
            <a:endParaRPr lang="fr-FR"/>
          </a:p>
        </p:txBody>
      </p:sp>
      <p:pic>
        <p:nvPicPr>
          <p:cNvPr id="14" name="Image 13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5909093" y="295430"/>
            <a:ext cx="2317882" cy="52183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itation v1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" name="Rectangle à coins arrondis 18"/>
          <p:cNvSpPr/>
          <p:nvPr userDrawn="1"/>
        </p:nvSpPr>
        <p:spPr bwMode="auto">
          <a:xfrm>
            <a:off x="1309234" y="698472"/>
            <a:ext cx="7471909" cy="3202086"/>
          </a:xfrm>
          <a:prstGeom prst="roundRect">
            <a:avLst>
              <a:gd name="adj" fmla="val 2786"/>
            </a:avLst>
          </a:prstGeom>
          <a:solidFill>
            <a:srgbClr val="2273B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4" name="Line 5"/>
          <p:cNvSpPr/>
          <p:nvPr userDrawn="1"/>
        </p:nvSpPr>
        <p:spPr bwMode="auto">
          <a:xfrm>
            <a:off x="284572" y="431381"/>
            <a:ext cx="9521642" cy="0"/>
          </a:xfrm>
          <a:prstGeom prst="line">
            <a:avLst/>
          </a:prstGeom>
          <a:ln w="18000">
            <a:solidFill>
              <a:srgbClr val="999999"/>
            </a:solidFill>
            <a:round/>
          </a:ln>
        </p:spPr>
      </p:sp>
      <p:sp>
        <p:nvSpPr>
          <p:cNvPr id="3" name="Espace réservé du texte 2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284162" y="172583"/>
            <a:ext cx="9522051" cy="295274"/>
          </a:xfrm>
          <a:prstGeom prst="rect">
            <a:avLst/>
          </a:prstGeom>
        </p:spPr>
        <p:txBody>
          <a:bodyPr vert="horz" lIns="0" rIns="0"/>
          <a:lstStyle>
            <a:lvl1pPr>
              <a:defRPr sz="1400" b="0" i="0" cap="all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defRPr>
            </a:lvl1pPr>
          </a:lstStyle>
          <a:p>
            <a:pPr lvl="0">
              <a:defRPr/>
            </a:pPr>
            <a:r>
              <a:rPr lang="fr-FR"/>
              <a:t>Texte</a:t>
            </a:r>
            <a:endParaRPr/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1308100" y="4352271"/>
            <a:ext cx="7471909" cy="769937"/>
          </a:xfrm>
          <a:prstGeom prst="rect">
            <a:avLst/>
          </a:prstGeom>
        </p:spPr>
        <p:txBody>
          <a:bodyPr vert="horz"/>
          <a:lstStyle>
            <a:lvl1pPr algn="r">
              <a:defRPr sz="2000" b="0" i="0">
                <a:solidFill>
                  <a:schemeClr val="bg1">
                    <a:lumMod val="65000"/>
                  </a:schemeClr>
                </a:solidFill>
                <a:latin typeface="Oswald Regular"/>
                <a:cs typeface="Oswald Regular"/>
              </a:defRPr>
            </a:lvl1pPr>
          </a:lstStyle>
          <a:p>
            <a:pPr lvl="0">
              <a:defRPr/>
            </a:pPr>
            <a:r>
              <a:rPr lang="fr-FR"/>
              <a:t>Whoever said it first</a:t>
            </a:r>
            <a:endParaRPr/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15" hasCustomPrompt="1"/>
          </p:nvPr>
        </p:nvSpPr>
        <p:spPr bwMode="auto">
          <a:xfrm>
            <a:off x="1309234" y="698472"/>
            <a:ext cx="7470775" cy="3084162"/>
          </a:xfrm>
          <a:prstGeom prst="rect">
            <a:avLst/>
          </a:prstGeom>
        </p:spPr>
        <p:txBody>
          <a:bodyPr vert="horz" lIns="180000" tIns="133200" rIns="180000" bIns="180000"/>
          <a:lstStyle>
            <a:lvl1pPr>
              <a:defRPr sz="4000" b="0" cap="all">
                <a:solidFill>
                  <a:schemeClr val="bg1"/>
                </a:solidFill>
                <a:latin typeface="Oswald Regular"/>
                <a:cs typeface="Oswald Regular"/>
              </a:defRPr>
            </a:lvl1pPr>
          </a:lstStyle>
          <a:p>
            <a:pPr lvl="0">
              <a:defRPr/>
            </a:pPr>
            <a:r>
              <a:rPr lang="fr-FR"/>
              <a:t>Saisissez une citation ici.</a:t>
            </a:r>
            <a:endParaRPr/>
          </a:p>
        </p:txBody>
      </p:sp>
      <p:sp>
        <p:nvSpPr>
          <p:cNvPr id="20" name="Triangle isocèle 19"/>
          <p:cNvSpPr/>
          <p:nvPr userDrawn="1"/>
        </p:nvSpPr>
        <p:spPr bwMode="auto">
          <a:xfrm rot="10800000">
            <a:off x="7338784" y="3900557"/>
            <a:ext cx="453571" cy="362843"/>
          </a:xfrm>
          <a:prstGeom prst="triangle">
            <a:avLst>
              <a:gd name="adj" fmla="val 50000"/>
            </a:avLst>
          </a:prstGeom>
          <a:solidFill>
            <a:srgbClr val="1D5C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1" name="TextShape 2"/>
          <p:cNvSpPr txBox="1"/>
          <p:nvPr userDrawn="1"/>
        </p:nvSpPr>
        <p:spPr bwMode="auto">
          <a:xfrm>
            <a:off x="103364" y="5220549"/>
            <a:ext cx="344553" cy="33461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r">
              <a:defRPr/>
            </a:pPr>
            <a:fld id="{D9124CF6-1F53-4FFF-A07E-B1C8B6CC2071}" type="slidenum">
              <a:rPr lang="fr-FR" sz="1400">
                <a:solidFill>
                  <a:srgbClr val="B3B3B3"/>
                </a:solidFill>
              </a:rPr>
              <a:t>‹N°›</a:t>
            </a:fld>
            <a:endParaRPr/>
          </a:p>
        </p:txBody>
      </p:sp>
      <p:pic>
        <p:nvPicPr>
          <p:cNvPr id="24" name="Image 23" descr="rvb_02.png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037123" y="5153648"/>
            <a:ext cx="898877" cy="403456"/>
          </a:xfrm>
          <a:prstGeom prst="rect">
            <a:avLst/>
          </a:prstGeom>
        </p:spPr>
      </p:pic>
      <p:sp>
        <p:nvSpPr>
          <p:cNvPr id="25" name="Rectangle 24"/>
          <p:cNvSpPr/>
          <p:nvPr userDrawn="1"/>
        </p:nvSpPr>
        <p:spPr bwMode="auto">
          <a:xfrm>
            <a:off x="8890919" y="5040000"/>
            <a:ext cx="1189705" cy="55916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itation v2">
    <p:bg>
      <p:bgPr>
        <a:solidFill>
          <a:srgbClr val="2273B9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TextShape 2"/>
          <p:cNvSpPr txBox="1"/>
          <p:nvPr userDrawn="1"/>
        </p:nvSpPr>
        <p:spPr bwMode="auto">
          <a:xfrm>
            <a:off x="103364" y="5220549"/>
            <a:ext cx="344553" cy="33461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r">
              <a:defRPr/>
            </a:pPr>
            <a:fld id="{D9124CF6-1F53-4FFF-A07E-B1C8B6CC2071}" type="slidenum">
              <a:rPr lang="fr-FR" sz="1400">
                <a:solidFill>
                  <a:srgbClr val="B3B3B3"/>
                </a:solidFill>
              </a:rPr>
              <a:t>‹N°›</a:t>
            </a:fld>
            <a:endParaRPr/>
          </a:p>
        </p:txBody>
      </p:sp>
      <p:pic>
        <p:nvPicPr>
          <p:cNvPr id="11" name="Image 10"/>
          <p:cNvPicPr/>
          <p:nvPr userDrawn="1"/>
        </p:nvPicPr>
        <p:blipFill>
          <a:blip r:embed="rId2"/>
          <a:stretch/>
        </p:blipFill>
        <p:spPr bwMode="auto">
          <a:xfrm>
            <a:off x="8890920" y="5167440"/>
            <a:ext cx="864000" cy="387720"/>
          </a:xfrm>
          <a:prstGeom prst="rect">
            <a:avLst/>
          </a:prstGeom>
          <a:ln>
            <a:noFill/>
          </a:ln>
        </p:spPr>
      </p:pic>
      <p:sp>
        <p:nvSpPr>
          <p:cNvPr id="12" name="CustomShape 5"/>
          <p:cNvSpPr/>
          <p:nvPr userDrawn="1"/>
        </p:nvSpPr>
        <p:spPr bwMode="auto">
          <a:xfrm>
            <a:off x="9037122" y="5117364"/>
            <a:ext cx="898877" cy="462352"/>
          </a:xfrm>
          <a:prstGeom prst="flowChartProcess">
            <a:avLst/>
          </a:prstGeom>
          <a:solidFill>
            <a:srgbClr val="FFFFFF"/>
          </a:solidFill>
          <a:ln>
            <a:noFill/>
          </a:ln>
        </p:spPr>
      </p:sp>
      <p:pic>
        <p:nvPicPr>
          <p:cNvPr id="16" name="Image 15" descr="rvb_02.png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9037123" y="5153648"/>
            <a:ext cx="898877" cy="403456"/>
          </a:xfrm>
          <a:prstGeom prst="rect">
            <a:avLst/>
          </a:prstGeom>
        </p:spPr>
      </p:pic>
      <p:sp>
        <p:nvSpPr>
          <p:cNvPr id="4" name="Espace réservé pour une image  3"/>
          <p:cNvSpPr>
            <a:spLocks noGrp="1"/>
          </p:cNvSpPr>
          <p:nvPr>
            <p:ph type="pic" sz="quarter" idx="12"/>
          </p:nvPr>
        </p:nvSpPr>
        <p:spPr bwMode="auto">
          <a:xfrm>
            <a:off x="0" y="0"/>
            <a:ext cx="4045857" cy="5670550"/>
          </a:xfrm>
          <a:prstGeom prst="rect">
            <a:avLst/>
          </a:prstGeom>
        </p:spPr>
        <p:txBody>
          <a:bodyPr vert="horz"/>
          <a:lstStyle/>
          <a:p>
            <a:pPr>
              <a:defRPr/>
            </a:pPr>
            <a:endParaRPr lang="fr-FR"/>
          </a:p>
        </p:txBody>
      </p:sp>
      <p:sp>
        <p:nvSpPr>
          <p:cNvPr id="18" name="CustomShape 5"/>
          <p:cNvSpPr/>
          <p:nvPr userDrawn="1"/>
        </p:nvSpPr>
        <p:spPr bwMode="auto">
          <a:xfrm>
            <a:off x="9036332" y="5117364"/>
            <a:ext cx="898877" cy="462352"/>
          </a:xfrm>
          <a:prstGeom prst="flowChartProcess">
            <a:avLst/>
          </a:prstGeom>
          <a:solidFill>
            <a:srgbClr val="1D5CAB">
              <a:alpha val="50000"/>
            </a:srgbClr>
          </a:solidFill>
          <a:ln>
            <a:noFill/>
          </a:ln>
        </p:spPr>
      </p:sp>
      <p:sp>
        <p:nvSpPr>
          <p:cNvPr id="3" name="Espace réservé du texte 2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4137025" y="1025030"/>
            <a:ext cx="5799138" cy="2503615"/>
          </a:xfrm>
          <a:prstGeom prst="rect">
            <a:avLst/>
          </a:prstGeom>
        </p:spPr>
        <p:txBody>
          <a:bodyPr vert="horz"/>
          <a:lstStyle>
            <a:lvl1pPr>
              <a:defRPr sz="3600" b="0" i="0" cap="all">
                <a:solidFill>
                  <a:schemeClr val="bg1"/>
                </a:solidFill>
                <a:latin typeface="Oswald Regular"/>
                <a:cs typeface="Oswald Regular"/>
              </a:defRPr>
            </a:lvl1pPr>
          </a:lstStyle>
          <a:p>
            <a:pPr lvl="0">
              <a:defRPr/>
            </a:pPr>
            <a:r>
              <a:rPr lang="fr-FR"/>
              <a:t>Saisissez une citation ici.</a:t>
            </a:r>
            <a:endParaRPr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4137025" y="3529013"/>
            <a:ext cx="5797550" cy="769937"/>
          </a:xfrm>
          <a:prstGeom prst="rect">
            <a:avLst/>
          </a:prstGeom>
        </p:spPr>
        <p:txBody>
          <a:bodyPr vert="horz"/>
          <a:lstStyle>
            <a:lvl1pPr>
              <a:defRPr sz="2000" b="0" i="0">
                <a:solidFill>
                  <a:schemeClr val="bg1">
                    <a:lumMod val="75000"/>
                  </a:schemeClr>
                </a:solidFill>
                <a:latin typeface="Oswald Regular"/>
                <a:cs typeface="Oswald Regular"/>
              </a:defRPr>
            </a:lvl1pPr>
          </a:lstStyle>
          <a:p>
            <a:pPr lvl="0">
              <a:defRPr/>
            </a:pPr>
            <a:r>
              <a:rPr lang="fr-FR"/>
              <a:t>Whoever said it first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Liste puces coloré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Line 5"/>
          <p:cNvSpPr/>
          <p:nvPr userDrawn="1"/>
        </p:nvSpPr>
        <p:spPr bwMode="auto">
          <a:xfrm>
            <a:off x="284572" y="431381"/>
            <a:ext cx="9521642" cy="0"/>
          </a:xfrm>
          <a:prstGeom prst="line">
            <a:avLst/>
          </a:prstGeom>
          <a:ln w="18000">
            <a:solidFill>
              <a:srgbClr val="999999"/>
            </a:solidFill>
            <a:round/>
          </a:ln>
        </p:spPr>
      </p:sp>
      <p:sp>
        <p:nvSpPr>
          <p:cNvPr id="3" name="Espace réservé du texte 2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284162" y="172583"/>
            <a:ext cx="9522051" cy="295274"/>
          </a:xfrm>
          <a:prstGeom prst="rect">
            <a:avLst/>
          </a:prstGeom>
        </p:spPr>
        <p:txBody>
          <a:bodyPr vert="horz" lIns="0" rIns="0"/>
          <a:lstStyle>
            <a:lvl1pPr>
              <a:defRPr sz="1400" b="0" i="0" cap="all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defRPr>
            </a:lvl1pPr>
          </a:lstStyle>
          <a:p>
            <a:pPr lvl="0">
              <a:defRPr/>
            </a:pPr>
            <a:r>
              <a:rPr lang="fr-FR"/>
              <a:t>Texte</a:t>
            </a:r>
            <a:endParaRPr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1" hasCustomPrompt="1"/>
          </p:nvPr>
        </p:nvSpPr>
        <p:spPr bwMode="auto">
          <a:xfrm>
            <a:off x="284163" y="478482"/>
            <a:ext cx="9521825" cy="484188"/>
          </a:xfrm>
          <a:prstGeom prst="rect">
            <a:avLst/>
          </a:prstGeom>
        </p:spPr>
        <p:txBody>
          <a:bodyPr vert="horz" lIns="0" tIns="0" rIns="0"/>
          <a:lstStyle>
            <a:lvl1pPr>
              <a:defRPr b="0" i="0" cap="all">
                <a:solidFill>
                  <a:srgbClr val="1D5CAB"/>
                </a:solidFill>
                <a:latin typeface="Oswald Regular"/>
                <a:cs typeface="Oswald Regular"/>
              </a:defRPr>
            </a:lvl1pPr>
          </a:lstStyle>
          <a:p>
            <a:pPr lvl="0">
              <a:defRPr/>
            </a:pPr>
            <a:r>
              <a:rPr lang="fr-FR"/>
              <a:t>Texte de titre</a:t>
            </a:r>
            <a:endParaRPr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2" hasCustomPrompt="1"/>
          </p:nvPr>
        </p:nvSpPr>
        <p:spPr bwMode="auto">
          <a:xfrm>
            <a:off x="284163" y="1006474"/>
            <a:ext cx="9521825" cy="4110038"/>
          </a:xfrm>
          <a:prstGeom prst="rect">
            <a:avLst/>
          </a:prstGeom>
        </p:spPr>
        <p:txBody>
          <a:bodyPr vert="horz" lIns="0" rIns="0"/>
          <a:lstStyle>
            <a:lvl1pPr marL="180000" indent="180000" algn="l">
              <a:buClrTx/>
              <a:buSzPct val="60000"/>
              <a:buFont typeface="Wingdings"/>
              <a:buChar char="u"/>
              <a:defRPr sz="2000" b="0" i="0">
                <a:solidFill>
                  <a:srgbClr val="E30037"/>
                </a:solidFill>
                <a:latin typeface="Oswald Regular"/>
                <a:cs typeface="Oswald Regular"/>
              </a:defRPr>
            </a:lvl1pPr>
            <a:lvl2pPr marL="541338" indent="-179388" algn="l">
              <a:buClrTx/>
              <a:buSzPct val="60000"/>
              <a:buFont typeface="Wingdings"/>
              <a:buChar char="u"/>
              <a:defRPr>
                <a:solidFill>
                  <a:srgbClr val="1D5CAB"/>
                </a:solidFill>
                <a:latin typeface="Oswald Regular"/>
              </a:defRPr>
            </a:lvl2pPr>
            <a:lvl3pPr marL="533400" indent="179388" algn="l">
              <a:buClrTx/>
              <a:buSzPct val="100000"/>
              <a:buFont typeface="Wingdings"/>
              <a:buChar char="§"/>
              <a:defRPr b="0" i="0">
                <a:solidFill>
                  <a:schemeClr val="bg1">
                    <a:lumMod val="50000"/>
                  </a:schemeClr>
                </a:solidFill>
                <a:latin typeface="Oswald Light"/>
                <a:cs typeface="Oswald Light"/>
              </a:defRPr>
            </a:lvl3pPr>
            <a:lvl4pPr marL="714375" indent="179388" algn="l">
              <a:buClrTx/>
              <a:buSzPct val="100000"/>
              <a:buFont typeface="Lucida Grande"/>
              <a:buChar char="-"/>
              <a:defRPr sz="1600" b="0" i="1">
                <a:solidFill>
                  <a:srgbClr val="7F7F7F"/>
                </a:solidFill>
                <a:latin typeface="Oswald Light"/>
                <a:cs typeface="Oswald Light"/>
              </a:defRPr>
            </a:lvl4pPr>
            <a:lvl5pPr marL="361950" indent="179388" algn="l">
              <a:buClrTx/>
              <a:buSzPct val="60000"/>
              <a:buFont typeface="Wingdings"/>
              <a:buChar char="u"/>
              <a:tabLst>
                <a:tab pos="363538" algn="l"/>
              </a:tabLst>
              <a:defRPr b="0" i="0">
                <a:solidFill>
                  <a:srgbClr val="1D5CAB"/>
                </a:solidFill>
                <a:latin typeface="Oswald Regular"/>
                <a:cs typeface="Oswald Regular"/>
              </a:defRPr>
            </a:lvl5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</p:txBody>
      </p:sp>
      <p:sp>
        <p:nvSpPr>
          <p:cNvPr id="6" name="TextShape 2"/>
          <p:cNvSpPr txBox="1"/>
          <p:nvPr userDrawn="1"/>
        </p:nvSpPr>
        <p:spPr bwMode="auto">
          <a:xfrm>
            <a:off x="103364" y="5220549"/>
            <a:ext cx="344553" cy="33461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r">
              <a:defRPr/>
            </a:pPr>
            <a:fld id="{D9124CF6-1F53-4FFF-A07E-B1C8B6CC2071}" type="slidenum">
              <a:rPr lang="fr-FR" sz="1400">
                <a:solidFill>
                  <a:srgbClr val="B3B3B3"/>
                </a:solidFill>
              </a:rPr>
              <a:t>‹N°›</a:t>
            </a:fld>
            <a:endParaRPr/>
          </a:p>
        </p:txBody>
      </p:sp>
      <p:pic>
        <p:nvPicPr>
          <p:cNvPr id="13" name="Image 12" descr="rvb_02.png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037123" y="5153648"/>
            <a:ext cx="898877" cy="403456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 bwMode="auto">
          <a:xfrm>
            <a:off x="8890919" y="5040000"/>
            <a:ext cx="1189705" cy="55916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Liste puces BW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Line 5"/>
          <p:cNvSpPr/>
          <p:nvPr userDrawn="1"/>
        </p:nvSpPr>
        <p:spPr bwMode="auto">
          <a:xfrm>
            <a:off x="284572" y="431381"/>
            <a:ext cx="9521642" cy="0"/>
          </a:xfrm>
          <a:prstGeom prst="line">
            <a:avLst/>
          </a:prstGeom>
          <a:ln w="18000">
            <a:solidFill>
              <a:srgbClr val="999999"/>
            </a:solidFill>
            <a:round/>
          </a:ln>
        </p:spPr>
      </p:sp>
      <p:sp>
        <p:nvSpPr>
          <p:cNvPr id="3" name="Espace réservé du texte 2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284162" y="172583"/>
            <a:ext cx="9522051" cy="295274"/>
          </a:xfrm>
          <a:prstGeom prst="rect">
            <a:avLst/>
          </a:prstGeom>
        </p:spPr>
        <p:txBody>
          <a:bodyPr vert="horz" lIns="0" rIns="0"/>
          <a:lstStyle>
            <a:lvl1pPr>
              <a:defRPr sz="1400" b="0" i="0" cap="all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defRPr>
            </a:lvl1pPr>
          </a:lstStyle>
          <a:p>
            <a:pPr lvl="0">
              <a:defRPr/>
            </a:pPr>
            <a:r>
              <a:rPr lang="fr-FR"/>
              <a:t>Texte</a:t>
            </a:r>
            <a:endParaRPr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1" hasCustomPrompt="1"/>
          </p:nvPr>
        </p:nvSpPr>
        <p:spPr bwMode="auto">
          <a:xfrm>
            <a:off x="284163" y="478482"/>
            <a:ext cx="9521825" cy="484188"/>
          </a:xfrm>
          <a:prstGeom prst="rect">
            <a:avLst/>
          </a:prstGeom>
        </p:spPr>
        <p:txBody>
          <a:bodyPr vert="horz" lIns="0" tIns="0" rIns="0"/>
          <a:lstStyle>
            <a:lvl1pPr>
              <a:defRPr b="0" i="0" cap="all">
                <a:solidFill>
                  <a:srgbClr val="1D5CAB"/>
                </a:solidFill>
                <a:latin typeface="Oswald Regular"/>
                <a:cs typeface="Oswald Regular"/>
              </a:defRPr>
            </a:lvl1pPr>
          </a:lstStyle>
          <a:p>
            <a:pPr lvl="0">
              <a:defRPr/>
            </a:pPr>
            <a:r>
              <a:rPr lang="fr-FR"/>
              <a:t>Texte de titre</a:t>
            </a:r>
            <a:endParaRPr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2" hasCustomPrompt="1"/>
          </p:nvPr>
        </p:nvSpPr>
        <p:spPr bwMode="auto">
          <a:xfrm>
            <a:off x="284163" y="1006474"/>
            <a:ext cx="9521825" cy="4110038"/>
          </a:xfrm>
          <a:prstGeom prst="rect">
            <a:avLst/>
          </a:prstGeom>
        </p:spPr>
        <p:txBody>
          <a:bodyPr vert="horz" lIns="0" rIns="0"/>
          <a:lstStyle>
            <a:lvl1pPr marL="180000" indent="180000" algn="l">
              <a:buClrTx/>
              <a:buSzPct val="60000"/>
              <a:buFont typeface="Wingdings"/>
              <a:buChar char="u"/>
              <a:defRPr sz="2000" b="0" i="0">
                <a:solidFill>
                  <a:schemeClr val="tx1">
                    <a:lumMod val="75000"/>
                    <a:lumOff val="25000"/>
                  </a:schemeClr>
                </a:solidFill>
                <a:latin typeface="Oswald Regular"/>
                <a:cs typeface="Oswald Regular"/>
              </a:defRPr>
            </a:lvl1pPr>
            <a:lvl2pPr marL="541338" indent="-179388" algn="l">
              <a:buClrTx/>
              <a:buSzPct val="60000"/>
              <a:buFont typeface="Wingdings"/>
              <a:buChar char="u"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Oswald Regular"/>
              </a:defRPr>
            </a:lvl2pPr>
            <a:lvl3pPr marL="533400" indent="179388" algn="l">
              <a:buClrTx/>
              <a:buSzPct val="100000"/>
              <a:buFont typeface="Wingdings"/>
              <a:buChar char="§"/>
              <a:defRPr sz="1800" b="0" i="0">
                <a:solidFill>
                  <a:srgbClr val="7F7F7F"/>
                </a:solidFill>
                <a:latin typeface="Oswald Light"/>
                <a:cs typeface="Oswald Light"/>
              </a:defRPr>
            </a:lvl3pPr>
            <a:lvl4pPr marL="714375" indent="179388" algn="l">
              <a:buClrTx/>
              <a:buSzPct val="100000"/>
              <a:buFont typeface="Lucida Grande"/>
              <a:buChar char="-"/>
              <a:defRPr sz="1800" b="0" i="1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defRPr>
            </a:lvl4pPr>
            <a:lvl5pPr marL="361950" indent="179388" algn="l">
              <a:buClrTx/>
              <a:buSzPct val="60000"/>
              <a:buFont typeface="Wingdings"/>
              <a:buChar char="u"/>
              <a:tabLst>
                <a:tab pos="363538" algn="l"/>
              </a:tabLst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Oswald Regular"/>
                <a:cs typeface="Oswald Regular"/>
              </a:defRPr>
            </a:lvl5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</p:txBody>
      </p:sp>
      <p:sp>
        <p:nvSpPr>
          <p:cNvPr id="6" name="TextShape 2"/>
          <p:cNvSpPr txBox="1"/>
          <p:nvPr userDrawn="1"/>
        </p:nvSpPr>
        <p:spPr bwMode="auto">
          <a:xfrm>
            <a:off x="103364" y="5220549"/>
            <a:ext cx="344553" cy="33461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r">
              <a:defRPr/>
            </a:pPr>
            <a:fld id="{D9124CF6-1F53-4FFF-A07E-B1C8B6CC2071}" type="slidenum">
              <a:rPr lang="fr-FR" sz="1400">
                <a:solidFill>
                  <a:srgbClr val="B3B3B3"/>
                </a:solidFill>
              </a:rPr>
              <a:t>‹N°›</a:t>
            </a:fld>
            <a:endParaRPr/>
          </a:p>
        </p:txBody>
      </p:sp>
      <p:pic>
        <p:nvPicPr>
          <p:cNvPr id="13" name="Image 12" descr="rvb_02.png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037123" y="5153648"/>
            <a:ext cx="898877" cy="403456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 bwMode="auto">
          <a:xfrm>
            <a:off x="8890919" y="5040000"/>
            <a:ext cx="1189705" cy="55916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Liste puces BW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Line 5"/>
          <p:cNvSpPr/>
          <p:nvPr userDrawn="1"/>
        </p:nvSpPr>
        <p:spPr bwMode="auto">
          <a:xfrm>
            <a:off x="284572" y="431381"/>
            <a:ext cx="9521642" cy="0"/>
          </a:xfrm>
          <a:prstGeom prst="line">
            <a:avLst/>
          </a:prstGeom>
          <a:ln w="18000">
            <a:solidFill>
              <a:srgbClr val="999999"/>
            </a:solidFill>
            <a:round/>
          </a:ln>
        </p:spPr>
      </p:sp>
      <p:sp>
        <p:nvSpPr>
          <p:cNvPr id="3" name="Espace réservé du texte 2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284162" y="172583"/>
            <a:ext cx="9522051" cy="295274"/>
          </a:xfrm>
          <a:prstGeom prst="rect">
            <a:avLst/>
          </a:prstGeom>
        </p:spPr>
        <p:txBody>
          <a:bodyPr vert="horz" lIns="0" rIns="0"/>
          <a:lstStyle>
            <a:lvl1pPr>
              <a:defRPr sz="1400" b="0" i="0" cap="all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defRPr>
            </a:lvl1pPr>
          </a:lstStyle>
          <a:p>
            <a:pPr lvl="0">
              <a:defRPr/>
            </a:pPr>
            <a:r>
              <a:rPr lang="fr-FR"/>
              <a:t>Texte</a:t>
            </a:r>
            <a:endParaRPr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1" hasCustomPrompt="1"/>
          </p:nvPr>
        </p:nvSpPr>
        <p:spPr bwMode="auto">
          <a:xfrm>
            <a:off x="284163" y="478482"/>
            <a:ext cx="9521825" cy="484188"/>
          </a:xfrm>
          <a:prstGeom prst="rect">
            <a:avLst/>
          </a:prstGeom>
        </p:spPr>
        <p:txBody>
          <a:bodyPr vert="horz" lIns="0" tIns="0" rIns="0"/>
          <a:lstStyle>
            <a:lvl1pPr>
              <a:defRPr b="0" i="0" cap="all">
                <a:solidFill>
                  <a:srgbClr val="1D5CAB"/>
                </a:solidFill>
                <a:latin typeface="Oswald Regular"/>
                <a:cs typeface="Oswald Regular"/>
              </a:defRPr>
            </a:lvl1pPr>
          </a:lstStyle>
          <a:p>
            <a:pPr lvl="0">
              <a:defRPr/>
            </a:pPr>
            <a:r>
              <a:rPr lang="fr-FR"/>
              <a:t>Texte de titrée</a:t>
            </a:r>
            <a:endParaRPr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2" hasCustomPrompt="1"/>
          </p:nvPr>
        </p:nvSpPr>
        <p:spPr bwMode="auto">
          <a:xfrm>
            <a:off x="284163" y="1006474"/>
            <a:ext cx="9521825" cy="4110038"/>
          </a:xfrm>
          <a:prstGeom prst="rect">
            <a:avLst/>
          </a:prstGeom>
        </p:spPr>
        <p:txBody>
          <a:bodyPr vert="horz" lIns="0" rIns="0"/>
          <a:lstStyle>
            <a:lvl1pPr marL="180000" indent="180000" algn="l">
              <a:buClrTx/>
              <a:buSzPct val="60000"/>
              <a:buFont typeface="Wingdings"/>
              <a:buChar char="u"/>
              <a:defRPr sz="2000" b="0" i="0">
                <a:solidFill>
                  <a:schemeClr val="tx1">
                    <a:lumMod val="75000"/>
                    <a:lumOff val="25000"/>
                  </a:schemeClr>
                </a:solidFill>
                <a:latin typeface="Oswald Light"/>
                <a:cs typeface="Oswald Light"/>
              </a:defRPr>
            </a:lvl1pPr>
            <a:lvl2pPr marL="541338" indent="-179388" algn="l">
              <a:buClrTx/>
              <a:buSzPct val="60000"/>
              <a:buFont typeface="Wingdings"/>
              <a:buChar char="u"/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Oswald Light"/>
              </a:defRPr>
            </a:lvl2pPr>
            <a:lvl3pPr marL="533400" indent="179388" algn="l">
              <a:buClrTx/>
              <a:buSzPct val="100000"/>
              <a:buFont typeface="Wingdings"/>
              <a:buChar char="§"/>
              <a:defRPr sz="1800" b="0" i="0">
                <a:solidFill>
                  <a:srgbClr val="7F7F7F"/>
                </a:solidFill>
                <a:latin typeface="Oswald Light"/>
                <a:cs typeface="Oswald Light"/>
              </a:defRPr>
            </a:lvl3pPr>
            <a:lvl4pPr marL="714375" indent="179388" algn="l">
              <a:buClrTx/>
              <a:buSzPct val="100000"/>
              <a:buFont typeface="Lucida Grande"/>
              <a:buChar char="-"/>
              <a:defRPr sz="1800" b="0" i="0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defRPr>
            </a:lvl4pPr>
            <a:lvl5pPr marL="361950" indent="179388" algn="l">
              <a:buClrTx/>
              <a:buSzPct val="60000"/>
              <a:buFont typeface="Wingdings"/>
              <a:buChar char="u"/>
              <a:tabLst>
                <a:tab pos="363538" algn="l"/>
              </a:tabLst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Oswald Regular"/>
                <a:cs typeface="Oswald Regular"/>
              </a:defRPr>
            </a:lvl5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</p:txBody>
      </p:sp>
      <p:sp>
        <p:nvSpPr>
          <p:cNvPr id="6" name="TextShape 2"/>
          <p:cNvSpPr txBox="1"/>
          <p:nvPr userDrawn="1"/>
        </p:nvSpPr>
        <p:spPr bwMode="auto">
          <a:xfrm>
            <a:off x="103364" y="5220549"/>
            <a:ext cx="344553" cy="33461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r">
              <a:defRPr/>
            </a:pPr>
            <a:fld id="{D9124CF6-1F53-4FFF-A07E-B1C8B6CC2071}" type="slidenum">
              <a:rPr lang="fr-FR" sz="1400">
                <a:solidFill>
                  <a:srgbClr val="B3B3B3"/>
                </a:solidFill>
              </a:rPr>
              <a:t>‹N°›</a:t>
            </a:fld>
            <a:endParaRPr/>
          </a:p>
        </p:txBody>
      </p:sp>
      <p:pic>
        <p:nvPicPr>
          <p:cNvPr id="13" name="Image 12" descr="rvb_02.png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037123" y="5153648"/>
            <a:ext cx="898877" cy="403456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 bwMode="auto">
          <a:xfrm>
            <a:off x="8890919" y="5040000"/>
            <a:ext cx="1189705" cy="55916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Blank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pod.esup-portail.org/journees-esup-pod-3-du-20-au-22-mars-2024" TargetMode="Externa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 bwMode="auto">
          <a:xfrm>
            <a:off x="4535488" y="4366971"/>
            <a:ext cx="4498975" cy="1303579"/>
          </a:xfrm>
        </p:spPr>
        <p:txBody>
          <a:bodyPr/>
          <a:lstStyle/>
          <a:p>
            <a:pPr>
              <a:defRPr/>
            </a:pPr>
            <a:r>
              <a:rPr lang="fr-FR" i="1"/>
              <a:t>-- Présidente de ESUP-Portail </a:t>
            </a:r>
            <a:endParaRPr/>
          </a:p>
          <a:p>
            <a:pPr>
              <a:defRPr/>
            </a:pPr>
            <a:r>
              <a:rPr lang="fr-FR" i="1"/>
              <a:t>-- Institut National Polytechnique de Toulouse</a:t>
            </a:r>
            <a:endParaRPr/>
          </a:p>
          <a:p>
            <a:pPr>
              <a:defRPr/>
            </a:pPr>
            <a:endParaRPr lang="fr-FR" i="1"/>
          </a:p>
          <a:p>
            <a:pPr>
              <a:defRPr/>
            </a:pPr>
            <a:r>
              <a:rPr lang="fr-FR"/>
              <a:t>-- </a:t>
            </a:r>
            <a:r>
              <a:rPr lang="fr-FR" i="1"/>
              <a:t>Coordinateur technique de ESUP-Portail </a:t>
            </a:r>
            <a:endParaRPr/>
          </a:p>
          <a:p>
            <a:pPr>
              <a:defRPr/>
            </a:pPr>
            <a:r>
              <a:rPr lang="fr-FR" i="1"/>
              <a:t>-- Université de Lorraine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 bwMode="auto">
          <a:xfrm>
            <a:off x="720724" y="4381718"/>
            <a:ext cx="3814763" cy="962025"/>
          </a:xfrm>
        </p:spPr>
        <p:txBody>
          <a:bodyPr/>
          <a:lstStyle/>
          <a:p>
            <a:pPr>
              <a:defRPr/>
            </a:pPr>
            <a:r>
              <a:rPr lang="fr-FR"/>
              <a:t>Brigitte SOR</a:t>
            </a:r>
            <a:endParaRPr/>
          </a:p>
          <a:p>
            <a:pPr>
              <a:defRPr/>
            </a:pPr>
            <a:endParaRPr lang="fr-FR"/>
          </a:p>
          <a:p>
            <a:pPr>
              <a:defRPr/>
            </a:pPr>
            <a:endParaRPr lang="fr-FR"/>
          </a:p>
          <a:p>
            <a:pPr>
              <a:defRPr/>
            </a:pPr>
            <a:r>
              <a:rPr lang="fr-FR"/>
              <a:t>Julien MARCHAL</a:t>
            </a:r>
            <a:endParaRPr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Session d’ouverture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85006633" name="Espace réservé du texte 1"/>
          <p:cNvSpPr>
            <a:spLocks noGrp="1"/>
          </p:cNvSpPr>
          <p:nvPr>
            <p:ph type="body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ESUP-Days #37</a:t>
            </a:r>
            <a:endParaRPr/>
          </a:p>
        </p:txBody>
      </p:sp>
      <p:sp>
        <p:nvSpPr>
          <p:cNvPr id="1889765476" name="Espace réservé du texte 2"/>
          <p:cNvSpPr>
            <a:spLocks noGrp="1"/>
          </p:cNvSpPr>
          <p:nvPr>
            <p:ph type="body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 sz="1000" b="0" i="0" u="none" strike="noStrike" cap="all" spc="0">
                <a:solidFill>
                  <a:srgbClr val="1D5CAB"/>
                </a:solidFill>
                <a:latin typeface="Oswald Regular"/>
                <a:ea typeface="Oswald Regular"/>
                <a:cs typeface="Oswald Regular"/>
              </a:rPr>
              <a:t>Événements à venir</a:t>
            </a:r>
            <a:endParaRPr/>
          </a:p>
        </p:txBody>
      </p:sp>
      <p:sp>
        <p:nvSpPr>
          <p:cNvPr id="1481480123" name="Espace réservé du texte 3"/>
          <p:cNvSpPr>
            <a:spLocks noGrp="1"/>
          </p:cNvSpPr>
          <p:nvPr>
            <p:ph type="body" sz="quarter" idx="12"/>
          </p:nvPr>
        </p:nvSpPr>
        <p:spPr bwMode="auto">
          <a:xfrm>
            <a:off x="284162" y="1006474"/>
            <a:ext cx="9521824" cy="4416768"/>
          </a:xfrm>
        </p:spPr>
        <p:txBody>
          <a:bodyPr/>
          <a:lstStyle/>
          <a:p>
            <a:pPr>
              <a:buClrTx/>
              <a:buSzPct val="60000"/>
              <a:buFont typeface="Arial"/>
              <a:buChar char="•"/>
              <a:defRPr/>
            </a:pPr>
            <a:r>
              <a:rPr sz="2800" u="none"/>
              <a:t>18 avril : Webinaire Moodle (en ligne)</a:t>
            </a:r>
            <a:endParaRPr sz="3600" u="none"/>
          </a:p>
          <a:p>
            <a:pPr lvl="1">
              <a:buClrTx/>
              <a:buSzPct val="60000"/>
              <a:buFont typeface="Arial"/>
              <a:buChar char="•"/>
              <a:defRPr/>
            </a:pPr>
            <a:r>
              <a:rPr lang="fr-FR" sz="1800" b="0" i="0" u="none" strike="noStrike" cap="none" spc="0">
                <a:solidFill>
                  <a:srgbClr val="1D5CAB"/>
                </a:solidFill>
                <a:latin typeface="Oswald Regular"/>
                <a:ea typeface="Oswald Regular"/>
                <a:cs typeface="Oswald Regular"/>
              </a:rPr>
              <a:t>échanges autour de nos problématiques techniques</a:t>
            </a:r>
            <a:endParaRPr u="none"/>
          </a:p>
          <a:p>
            <a:pPr marL="361949" lvl="1" indent="0">
              <a:buClrTx/>
              <a:buSzPct val="60000"/>
              <a:buFont typeface="Arial"/>
              <a:buNone/>
              <a:defRPr/>
            </a:pPr>
            <a:endParaRPr/>
          </a:p>
          <a:p>
            <a:pPr lvl="0">
              <a:buClrTx/>
              <a:buSzPct val="60000"/>
              <a:buFont typeface="Arial"/>
              <a:buChar char="•"/>
              <a:defRPr/>
            </a:pPr>
            <a:r>
              <a:rPr sz="2800"/>
              <a:t>21-24 mai : Assises du CSIER (Nantes)</a:t>
            </a:r>
            <a:endParaRPr sz="3400"/>
          </a:p>
          <a:p>
            <a:pPr lvl="1">
              <a:buClrTx/>
              <a:buSzPct val="60000"/>
              <a:buFont typeface="Arial"/>
              <a:buChar char="•"/>
              <a:defRPr/>
            </a:pPr>
            <a:r>
              <a:rPr lang="fr-FR" sz="1800" b="0" i="0" u="none" strike="noStrike" cap="none" spc="0">
                <a:solidFill>
                  <a:srgbClr val="1D5CAB"/>
                </a:solidFill>
                <a:latin typeface="Oswald Regular"/>
                <a:ea typeface="Oswald Regular"/>
                <a:cs typeface="Oswald Regular"/>
              </a:rPr>
              <a:t>Lillu, l'application mobile de l'Université de Lille </a:t>
            </a:r>
          </a:p>
          <a:p>
            <a:pPr lvl="1">
              <a:buClrTx/>
              <a:buSzPct val="60000"/>
              <a:buFont typeface="Arial"/>
              <a:buChar char="•"/>
              <a:defRPr/>
            </a:pPr>
            <a:endParaRPr sz="1000" b="0" i="0" u="none" strike="noStrike" cap="none" spc="0">
              <a:solidFill>
                <a:srgbClr val="1D5CAB"/>
              </a:solidFill>
              <a:latin typeface="Oswald Regular"/>
              <a:cs typeface="Oswald Regular"/>
            </a:endParaRPr>
          </a:p>
          <a:p>
            <a:pPr lvl="1">
              <a:buClrTx/>
              <a:buSzPct val="60000"/>
              <a:buFont typeface="Arial"/>
              <a:buChar char="•"/>
              <a:defRPr/>
            </a:pPr>
            <a:r>
              <a:rPr lang="fr-FR" sz="1800" b="0" i="0" u="none" strike="noStrike" cap="none" spc="0">
                <a:solidFill>
                  <a:srgbClr val="1D5CAB"/>
                </a:solidFill>
                <a:latin typeface="Oswald Regular"/>
                <a:ea typeface="Oswald Regular"/>
                <a:cs typeface="Oswald Regular"/>
              </a:rPr>
              <a:t>SoVisu+ : gestion de la production scientifique et de l’identité numérique des chercheurs Université Paris 1 </a:t>
            </a:r>
          </a:p>
          <a:p>
            <a:pPr lvl="1">
              <a:buClrTx/>
              <a:buSzPct val="60000"/>
              <a:buFont typeface="Arial"/>
              <a:buChar char="•"/>
              <a:defRPr/>
            </a:pPr>
            <a:endParaRPr sz="1000" b="0" i="0" u="none" strike="noStrike" cap="none" spc="0">
              <a:solidFill>
                <a:srgbClr val="1D5CAB"/>
              </a:solidFill>
              <a:latin typeface="Oswald Regular"/>
              <a:cs typeface="Oswald Regular"/>
            </a:endParaRPr>
          </a:p>
          <a:p>
            <a:pPr lvl="1">
              <a:buClrTx/>
              <a:buSzPct val="60000"/>
              <a:buFont typeface="Arial"/>
              <a:buChar char="•"/>
              <a:defRPr/>
            </a:pPr>
            <a:r>
              <a:rPr lang="fr-FR" sz="1800" b="0" i="0" u="none" strike="noStrike" cap="none" spc="0">
                <a:solidFill>
                  <a:srgbClr val="1D5CAB"/>
                </a:solidFill>
                <a:latin typeface="Oswald Regular"/>
                <a:ea typeface="Oswald Regular"/>
                <a:cs typeface="Oswald Regular"/>
              </a:rPr>
              <a:t>Saas tente ? Université de Strasbourg , Université de Lorraine </a:t>
            </a:r>
          </a:p>
          <a:p>
            <a:pPr lvl="1">
              <a:buClrTx/>
              <a:buSzPct val="60000"/>
              <a:buFont typeface="Arial"/>
              <a:buChar char="•"/>
              <a:defRPr/>
            </a:pPr>
            <a:endParaRPr sz="1000" b="0" i="0" u="none" strike="noStrike" cap="none" spc="0">
              <a:solidFill>
                <a:srgbClr val="1D5CAB"/>
              </a:solidFill>
              <a:latin typeface="Oswald Regular"/>
              <a:cs typeface="Oswald Regular"/>
            </a:endParaRPr>
          </a:p>
          <a:p>
            <a:pPr lvl="1">
              <a:buClrTx/>
              <a:buSzPct val="60000"/>
              <a:buFont typeface="Arial"/>
              <a:buChar char="•"/>
              <a:defRPr/>
            </a:pPr>
            <a:r>
              <a:rPr lang="fr-FR" sz="1800" b="0" i="0" u="none" strike="noStrike" cap="none" spc="0">
                <a:solidFill>
                  <a:srgbClr val="1D5CAB"/>
                </a:solidFill>
                <a:latin typeface="Oswald Regular"/>
                <a:ea typeface="Oswald Regular"/>
                <a:cs typeface="Oswald Regular"/>
              </a:rPr>
              <a:t>Dématérialisation des procédures avec PUBLIK - Nantes Université, Université d’Avignon, Université de Lorraine, Université de Toulon</a:t>
            </a:r>
          </a:p>
          <a:p>
            <a:pPr lvl="1">
              <a:buClrTx/>
              <a:buSzPct val="60000"/>
              <a:buFont typeface="Arial"/>
              <a:buChar char="•"/>
              <a:defRPr/>
            </a:pPr>
            <a:endParaRPr lang="fr-FR" sz="1000" b="0" i="0" u="none" strike="noStrike" cap="none" spc="0">
              <a:solidFill>
                <a:srgbClr val="1D5CAB"/>
              </a:solidFill>
              <a:latin typeface="Oswald Regular"/>
              <a:ea typeface="Oswald Regular"/>
              <a:cs typeface="Oswald Regular"/>
            </a:endParaRPr>
          </a:p>
          <a:p>
            <a:pPr lvl="1">
              <a:buClrTx/>
              <a:buSzPct val="60000"/>
              <a:buFont typeface="Arial"/>
              <a:buChar char="•"/>
              <a:defRPr/>
            </a:pPr>
            <a:r>
              <a:rPr lang="fr-FR" sz="1800" b="0" i="0" u="none" strike="noStrike" cap="none" spc="0">
                <a:solidFill>
                  <a:srgbClr val="1D5CAB"/>
                </a:solidFill>
                <a:latin typeface="Oswald Regular"/>
                <a:ea typeface="Oswald Regular"/>
                <a:cs typeface="Oswald Regular"/>
              </a:rPr>
              <a:t>APC : outil pour aider à la construction d'offre de formation en approche par compétence - Université de Caen</a:t>
            </a:r>
            <a:endParaRPr sz="2000" b="0" i="0" u="none" strike="noStrike" cap="none" spc="0">
              <a:solidFill>
                <a:srgbClr val="1D5CAB"/>
              </a:solidFill>
              <a:latin typeface="Oswald Regular"/>
              <a:cs typeface="Oswald Regular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10354649" name="Espace réservé du texte 1"/>
          <p:cNvSpPr>
            <a:spLocks noGrp="1"/>
          </p:cNvSpPr>
          <p:nvPr>
            <p:ph type="body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ESUP-Days #37</a:t>
            </a:r>
            <a:endParaRPr/>
          </a:p>
        </p:txBody>
      </p:sp>
      <p:sp>
        <p:nvSpPr>
          <p:cNvPr id="1785701827" name="Espace réservé du texte 2"/>
          <p:cNvSpPr>
            <a:spLocks noGrp="1"/>
          </p:cNvSpPr>
          <p:nvPr>
            <p:ph type="body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 sz="1000" b="0" i="0" u="none" strike="noStrike" cap="all" spc="0">
                <a:solidFill>
                  <a:srgbClr val="1D5CAB"/>
                </a:solidFill>
                <a:latin typeface="Oswald Regular"/>
                <a:ea typeface="Oswald Regular"/>
                <a:cs typeface="Oswald Regular"/>
              </a:rPr>
              <a:t>Événements à venir</a:t>
            </a:r>
            <a:endParaRPr/>
          </a:p>
        </p:txBody>
      </p:sp>
      <p:sp>
        <p:nvSpPr>
          <p:cNvPr id="635178447" name="Espace réservé du texte 3"/>
          <p:cNvSpPr>
            <a:spLocks noGrp="1"/>
          </p:cNvSpPr>
          <p:nvPr>
            <p:ph type="body" sz="quarter" idx="12"/>
          </p:nvPr>
        </p:nvSpPr>
        <p:spPr bwMode="auto">
          <a:xfrm>
            <a:off x="284162" y="1006474"/>
            <a:ext cx="9521824" cy="4416768"/>
          </a:xfrm>
        </p:spPr>
        <p:txBody>
          <a:bodyPr/>
          <a:lstStyle/>
          <a:p>
            <a:pPr>
              <a:buClrTx/>
              <a:buSzPct val="60000"/>
              <a:buFont typeface="Arial"/>
              <a:buChar char="•"/>
              <a:defRPr/>
            </a:pPr>
            <a:r>
              <a:rPr sz="2800" u="none"/>
              <a:t>mi juin : Déploiement d’application (Nancy)</a:t>
            </a:r>
            <a:endParaRPr u="none"/>
          </a:p>
          <a:p>
            <a:pPr lvl="1">
              <a:buClrTx/>
              <a:buSzPct val="60000"/>
              <a:buFont typeface="Arial"/>
              <a:buChar char="•"/>
              <a:defRPr/>
            </a:pPr>
            <a:r>
              <a:rPr lang="fr-FR" sz="1800" b="0" i="0" u="none" strike="noStrike" cap="none" spc="0">
                <a:solidFill>
                  <a:srgbClr val="1D5CAB"/>
                </a:solidFill>
                <a:latin typeface="Oswald Regular"/>
                <a:ea typeface="Oswald Regular"/>
                <a:cs typeface="Oswald Regular"/>
              </a:rPr>
              <a:t>Organisation d'une journée déploiement d'application</a:t>
            </a:r>
          </a:p>
          <a:p>
            <a:pPr lvl="1">
              <a:buClrTx/>
              <a:buSzPct val="60000"/>
              <a:buFont typeface="Arial"/>
              <a:buChar char="•"/>
              <a:defRPr/>
            </a:pPr>
            <a:r>
              <a:rPr lang="fr-FR" sz="1800" b="0" i="0" u="none" strike="noStrike" cap="none" spc="0">
                <a:solidFill>
                  <a:srgbClr val="1D5CAB"/>
                </a:solidFill>
                <a:latin typeface="Oswald Regular"/>
                <a:ea typeface="Oswald Regular"/>
                <a:cs typeface="Oswald Regular"/>
              </a:rPr>
              <a:t>Développer en pour faire du SaaS</a:t>
            </a:r>
          </a:p>
          <a:p>
            <a:pPr lvl="1">
              <a:buClrTx/>
              <a:buSzPct val="60000"/>
              <a:buFont typeface="Arial"/>
              <a:buChar char="•"/>
              <a:defRPr/>
            </a:pPr>
            <a:r>
              <a:rPr lang="fr-FR" sz="1800" b="0" i="0" u="none" strike="noStrike" cap="none" spc="0">
                <a:solidFill>
                  <a:srgbClr val="1D5CAB"/>
                </a:solidFill>
                <a:latin typeface="Oswald Regular"/>
                <a:ea typeface="Oswald Regular"/>
                <a:cs typeface="Oswald Regular"/>
              </a:rPr>
              <a:t>Kubernetes administrateur et mainteneur d’application</a:t>
            </a:r>
          </a:p>
          <a:p>
            <a:pPr lvl="1">
              <a:buClrTx/>
              <a:buSzPct val="60000"/>
              <a:buFont typeface="Arial"/>
              <a:buChar char="•"/>
              <a:defRPr/>
            </a:pPr>
            <a:r>
              <a:rPr lang="fr-FR" sz="1800" b="0" i="0" u="none" strike="noStrike" cap="none" spc="0">
                <a:solidFill>
                  <a:srgbClr val="1D5CAB"/>
                </a:solidFill>
                <a:latin typeface="Oswald Regular"/>
                <a:ea typeface="Oswald Regular"/>
                <a:cs typeface="Oswald Regular"/>
              </a:rPr>
              <a:t>...</a:t>
            </a:r>
            <a:endParaRPr lang="fr-FR" sz="1800"/>
          </a:p>
          <a:p>
            <a:pPr marL="361949" lvl="1" indent="0">
              <a:buClrTx/>
              <a:buSzPct val="60000"/>
              <a:buFont typeface="Arial"/>
              <a:buNone/>
              <a:defRPr/>
            </a:pPr>
            <a:endParaRPr/>
          </a:p>
          <a:p>
            <a:pPr lvl="0">
              <a:buClrTx/>
              <a:buSzPct val="60000"/>
              <a:buFont typeface="Arial"/>
              <a:buChar char="•"/>
              <a:defRPr/>
            </a:pPr>
            <a:r>
              <a:rPr sz="2800"/>
              <a:t>2-4 juillet : </a:t>
            </a:r>
            <a:r>
              <a:rPr lang="fr-FR" sz="2800" b="0" i="0" u="none" strike="noStrike" cap="none" spc="0">
                <a:solidFill>
                  <a:srgbClr val="E30037"/>
                </a:solidFill>
                <a:latin typeface="Oswald Regular"/>
                <a:ea typeface="Oswald Regular"/>
                <a:cs typeface="Oswald Regular"/>
              </a:rPr>
              <a:t>Moode Moot</a:t>
            </a:r>
            <a:endParaRPr sz="3400"/>
          </a:p>
          <a:p>
            <a:pPr lvl="1">
              <a:buClrTx/>
              <a:buSzPct val="60000"/>
              <a:buFont typeface="Arial"/>
              <a:buChar char="•"/>
              <a:defRPr/>
            </a:pPr>
            <a:r>
              <a:rPr lang="fr-FR" sz="2000" b="0" i="0" u="none" strike="noStrike" cap="none" spc="0">
                <a:solidFill>
                  <a:srgbClr val="1D5CAB"/>
                </a:solidFill>
                <a:latin typeface="Oswald Regular"/>
                <a:ea typeface="Oswald Regular"/>
                <a:cs typeface="Oswald Regular"/>
              </a:rPr>
              <a:t>Dépôt de présentation : SaaS tente (ESUP-Pod, BigBlueButton et Moodle) ?</a:t>
            </a:r>
            <a:endParaRPr sz="2000" b="0" i="0" u="none" strike="noStrike" cap="none" spc="0">
              <a:solidFill>
                <a:srgbClr val="1D5CAB"/>
              </a:solidFill>
              <a:latin typeface="Oswald Regular"/>
              <a:cs typeface="Oswald Regular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79225102" name="Espace réservé du texte 1"/>
          <p:cNvSpPr>
            <a:spLocks noGrp="1"/>
          </p:cNvSpPr>
          <p:nvPr>
            <p:ph type="body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Retour sur les POD-DAYS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05331303" name="Espace réservé du texte 1"/>
          <p:cNvSpPr>
            <a:spLocks noGrp="1"/>
          </p:cNvSpPr>
          <p:nvPr>
            <p:ph type="body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ESUP-Days #37</a:t>
            </a:r>
            <a:endParaRPr/>
          </a:p>
        </p:txBody>
      </p:sp>
      <p:sp>
        <p:nvSpPr>
          <p:cNvPr id="64593127" name="Espace réservé du texte 2"/>
          <p:cNvSpPr>
            <a:spLocks noGrp="1"/>
          </p:cNvSpPr>
          <p:nvPr>
            <p:ph type="body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 sz="1000" b="0" i="0" u="none" strike="noStrike" cap="all" spc="0">
                <a:solidFill>
                  <a:srgbClr val="1D5CAB"/>
                </a:solidFill>
                <a:latin typeface="Oswald Regular"/>
                <a:ea typeface="Oswald Regular"/>
                <a:cs typeface="Oswald Regular"/>
              </a:rPr>
              <a:t>Retour sur les POD-Days</a:t>
            </a:r>
            <a:endParaRPr/>
          </a:p>
        </p:txBody>
      </p:sp>
      <p:sp>
        <p:nvSpPr>
          <p:cNvPr id="885676301" name="Espace réservé du texte 3"/>
          <p:cNvSpPr>
            <a:spLocks noGrp="1"/>
          </p:cNvSpPr>
          <p:nvPr>
            <p:ph type="body" sz="quarter" idx="12"/>
          </p:nvPr>
        </p:nvSpPr>
        <p:spPr bwMode="auto"/>
        <p:txBody>
          <a:bodyPr/>
          <a:lstStyle/>
          <a:p>
            <a:pPr>
              <a:buClrTx/>
              <a:buSzPct val="60000"/>
              <a:buFont typeface="Arial"/>
              <a:buChar char="•"/>
              <a:defRPr/>
            </a:pPr>
            <a:r>
              <a:rPr sz="3600"/>
              <a:t>3ème édition</a:t>
            </a:r>
            <a:endParaRPr/>
          </a:p>
          <a:p>
            <a:pPr lvl="1">
              <a:buClrTx/>
              <a:buSzPct val="60000"/>
              <a:buFont typeface="Arial"/>
              <a:buChar char="•"/>
              <a:defRPr/>
            </a:pPr>
            <a:r>
              <a:rPr lang="fr-FR" sz="2400" b="0" i="0" u="none" strike="noStrike" cap="none" spc="0">
                <a:solidFill>
                  <a:srgbClr val="1D5CAB"/>
                </a:solidFill>
                <a:latin typeface="Oswald Regular"/>
                <a:ea typeface="Oswald Regular"/>
                <a:cs typeface="Oswald Regular"/>
              </a:rPr>
              <a:t>Du mercredi 20 mars 2024 au vendredi 22 mars 2024 sur le campus Hannah Arendt de l'université d'Avignon</a:t>
            </a:r>
          </a:p>
          <a:p>
            <a:pPr lvl="1">
              <a:buClrTx/>
              <a:buSzPct val="60000"/>
              <a:buFont typeface="Arial"/>
              <a:buChar char="•"/>
              <a:defRPr/>
            </a:pPr>
            <a:r>
              <a:rPr lang="fr-FR" sz="2400" b="0" i="0" u="none" strike="noStrike" cap="none" spc="0">
                <a:solidFill>
                  <a:srgbClr val="1D5CAB"/>
                </a:solidFill>
                <a:latin typeface="Oswald Regular"/>
                <a:ea typeface="Oswald Regular"/>
                <a:cs typeface="Oswald Regular"/>
              </a:rPr>
              <a:t>15 présentations et 4 ateliers</a:t>
            </a:r>
          </a:p>
          <a:p>
            <a:pPr lvl="1">
              <a:buClrTx/>
              <a:buSzPct val="60000"/>
              <a:buFont typeface="Arial"/>
              <a:buChar char="•"/>
              <a:defRPr/>
            </a:pPr>
            <a:r>
              <a:rPr lang="fr-FR" sz="2400" b="0" i="0" u="none" strike="noStrike" cap="none" spc="0">
                <a:solidFill>
                  <a:srgbClr val="1D5CAB"/>
                </a:solidFill>
                <a:latin typeface="Oswald Regular"/>
                <a:ea typeface="Oswald Regular"/>
                <a:cs typeface="Oswald Regular"/>
              </a:rPr>
              <a:t>Thèmes abordés : MCO, documentation, usage, encodage, IA, Saas, intéropérabilité avec BBB et Moodle, accessibilité etc.</a:t>
            </a:r>
          </a:p>
          <a:p>
            <a:pPr lvl="1">
              <a:buClrTx/>
              <a:buSzPct val="60000"/>
              <a:buFont typeface="Arial"/>
              <a:buChar char="•"/>
              <a:defRPr/>
            </a:pPr>
            <a:r>
              <a:rPr lang="fr-FR" sz="2400" b="0" i="0" u="none" strike="noStrike" cap="none" spc="0">
                <a:solidFill>
                  <a:srgbClr val="1D5CAB"/>
                </a:solidFill>
                <a:latin typeface="Oswald Regular"/>
                <a:ea typeface="Oswald Regular"/>
                <a:cs typeface="Oswald Regular"/>
              </a:rPr>
              <a:t>63 participants représentant 30 établissements et 5 ministères</a:t>
            </a:r>
          </a:p>
          <a:p>
            <a:pPr lvl="1">
              <a:buClrTx/>
              <a:buSzPct val="60000"/>
              <a:buFont typeface="Arial"/>
              <a:buChar char="•"/>
              <a:defRPr/>
            </a:pPr>
            <a:r>
              <a:rPr lang="fr-FR" sz="2400" b="0" i="0" u="none" strike="noStrike" cap="none" spc="0">
                <a:solidFill>
                  <a:srgbClr val="1D5CAB"/>
                </a:solidFill>
                <a:latin typeface="Oswald Regular"/>
                <a:ea typeface="Oswald Regular"/>
                <a:cs typeface="Oswald Regular"/>
              </a:rPr>
              <a:t>Tout est disponible en replay sur le site du projet </a:t>
            </a:r>
            <a:r>
              <a:rPr lang="fr-FR" sz="2400" b="0" i="0" u="sng" strike="noStrike" cap="none" spc="0">
                <a:solidFill>
                  <a:srgbClr val="1D5CAB"/>
                </a:solidFill>
                <a:latin typeface="Oswald Regular"/>
                <a:ea typeface="Oswald Regular"/>
                <a:cs typeface="Oswald Regular"/>
                <a:hlinkClick r:id="rId2" tooltip="https://pod.esup-portail.org/journees-esup-pod-3-du-20-au-22-mars-2024"/>
              </a:rPr>
              <a:t>https://pod.esup-portail.org/journees-esup-pod-3-du-20-au-22-mars-2024</a:t>
            </a:r>
            <a:endParaRPr lang="fr-FR" sz="2400" b="0" i="0" u="none" strike="noStrike" cap="none" spc="0">
              <a:solidFill>
                <a:srgbClr val="1D5CAB"/>
              </a:solidFill>
              <a:latin typeface="Oswald Regular"/>
              <a:ea typeface="Oswald Regular"/>
              <a:cs typeface="Oswald Regular"/>
            </a:endParaRPr>
          </a:p>
          <a:p>
            <a:pPr lvl="1">
              <a:buClrTx/>
              <a:buSzPct val="60000"/>
              <a:buFont typeface="Arial"/>
              <a:buChar char="•"/>
              <a:defRPr/>
            </a:pPr>
            <a:endParaRPr lang="fr-FR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90805238" name="Espace réservé du texte 1"/>
          <p:cNvSpPr>
            <a:spLocks noGrp="1"/>
          </p:cNvSpPr>
          <p:nvPr>
            <p:ph type="body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ESUP-Days #37</a:t>
            </a:r>
            <a:endParaRPr/>
          </a:p>
        </p:txBody>
      </p:sp>
      <p:sp>
        <p:nvSpPr>
          <p:cNvPr id="1765172997" name="Espace réservé du texte 2"/>
          <p:cNvSpPr>
            <a:spLocks noGrp="1"/>
          </p:cNvSpPr>
          <p:nvPr>
            <p:ph type="body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 sz="1000" b="0" i="0" u="none" strike="noStrike" cap="all" spc="0">
                <a:solidFill>
                  <a:srgbClr val="1D5CAB"/>
                </a:solidFill>
                <a:latin typeface="Oswald Regular"/>
                <a:ea typeface="Oswald Regular"/>
                <a:cs typeface="Oswald Regular"/>
              </a:rPr>
              <a:t>Événements à venir</a:t>
            </a:r>
            <a:endParaRPr/>
          </a:p>
        </p:txBody>
      </p:sp>
      <p:sp>
        <p:nvSpPr>
          <p:cNvPr id="1342465623" name="Espace réservé du texte 3"/>
          <p:cNvSpPr>
            <a:spLocks noGrp="1"/>
          </p:cNvSpPr>
          <p:nvPr>
            <p:ph type="body" sz="quarter" idx="12"/>
          </p:nvPr>
        </p:nvSpPr>
        <p:spPr bwMode="auto">
          <a:xfrm>
            <a:off x="284162" y="1006474"/>
            <a:ext cx="9521824" cy="4416768"/>
          </a:xfrm>
        </p:spPr>
        <p:txBody>
          <a:bodyPr/>
          <a:lstStyle/>
          <a:p>
            <a:pPr>
              <a:buClrTx/>
              <a:buSzPct val="60000"/>
              <a:buFont typeface="Arial"/>
              <a:buChar char="•"/>
              <a:defRPr/>
            </a:pPr>
            <a:r>
              <a:rPr sz="2800" u="none"/>
              <a:t>Lancement de l’offre SaaS POD</a:t>
            </a:r>
            <a:endParaRPr u="none"/>
          </a:p>
          <a:p>
            <a:pPr lvl="1">
              <a:buClrTx/>
              <a:buSzPct val="60000"/>
              <a:buFont typeface="Arial"/>
              <a:buChar char="•"/>
              <a:defRPr/>
            </a:pPr>
            <a:r>
              <a:rPr lang="fr-FR" sz="1800" b="0" i="0" u="none" strike="noStrike" cap="none" spc="0">
                <a:solidFill>
                  <a:srgbClr val="1D5CAB"/>
                </a:solidFill>
                <a:latin typeface="Oswald Regular"/>
                <a:ea typeface="Oswald Regular"/>
                <a:cs typeface="Oswald Regular"/>
              </a:rPr>
              <a:t>Chaque instance est indépendante</a:t>
            </a:r>
          </a:p>
          <a:p>
            <a:pPr lvl="1">
              <a:buClrTx/>
              <a:buSzPct val="60000"/>
              <a:buFont typeface="Arial"/>
              <a:buChar char="•"/>
              <a:defRPr/>
            </a:pPr>
            <a:endParaRPr sz="1800" b="0" i="0" u="none" strike="noStrike" cap="none" spc="0">
              <a:solidFill>
                <a:srgbClr val="1D5CAB"/>
              </a:solidFill>
              <a:latin typeface="Oswald Regular"/>
              <a:cs typeface="Oswald Regular"/>
            </a:endParaRPr>
          </a:p>
          <a:p>
            <a:pPr lvl="1">
              <a:buClrTx/>
              <a:buSzPct val="60000"/>
              <a:buFont typeface="Arial"/>
              <a:buChar char="•"/>
              <a:defRPr/>
            </a:pPr>
            <a:r>
              <a:rPr lang="fr-FR" sz="1800" b="0" i="0" u="none" strike="noStrike" cap="none" spc="0">
                <a:solidFill>
                  <a:srgbClr val="1D5CAB"/>
                </a:solidFill>
                <a:latin typeface="Oswald Regular"/>
                <a:ea typeface="Oswald Regular"/>
                <a:cs typeface="Oswald Regular"/>
              </a:rPr>
              <a:t>Un nom de domaine par instance : https://videos.univ-amoi.fr</a:t>
            </a:r>
            <a:endParaRPr sz="1800" b="0" i="0" u="none" strike="noStrike" cap="none" spc="0">
              <a:solidFill>
                <a:srgbClr val="1D5CAB"/>
              </a:solidFill>
              <a:latin typeface="Oswald Regular"/>
              <a:cs typeface="Oswald Regular"/>
            </a:endParaRPr>
          </a:p>
          <a:p>
            <a:pPr lvl="1">
              <a:buClrTx/>
              <a:buSzPct val="60000"/>
              <a:buFont typeface="Arial"/>
              <a:buChar char="•"/>
              <a:defRPr/>
            </a:pPr>
            <a:r>
              <a:rPr lang="fr-FR" sz="1800" b="0" i="0" u="none" strike="noStrike" cap="none" spc="0">
                <a:solidFill>
                  <a:srgbClr val="1D5CAB"/>
                </a:solidFill>
                <a:latin typeface="Oswald Regular"/>
                <a:ea typeface="Oswald Regular"/>
                <a:cs typeface="Oswald Regular"/>
              </a:rPr>
              <a:t>Une instance de test complètement séparée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3404977" name="Espace réservé du texte 1"/>
          <p:cNvSpPr>
            <a:spLocks noGrp="1"/>
          </p:cNvSpPr>
          <p:nvPr>
            <p:ph type="body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ESUP-Days #37</a:t>
            </a:r>
            <a:endParaRPr/>
          </a:p>
        </p:txBody>
      </p:sp>
      <p:sp>
        <p:nvSpPr>
          <p:cNvPr id="133267483" name="Espace réservé du texte 2"/>
          <p:cNvSpPr>
            <a:spLocks noGrp="1"/>
          </p:cNvSpPr>
          <p:nvPr>
            <p:ph type="body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 sz="1000" b="0" i="0" u="none" strike="noStrike" cap="all" spc="0">
                <a:solidFill>
                  <a:srgbClr val="1D5CAB"/>
                </a:solidFill>
                <a:latin typeface="Oswald Regular"/>
                <a:ea typeface="Oswald Regular"/>
                <a:cs typeface="Oswald Regular"/>
              </a:rPr>
              <a:t>Événements à venir</a:t>
            </a:r>
            <a:endParaRPr/>
          </a:p>
        </p:txBody>
      </p:sp>
      <p:sp>
        <p:nvSpPr>
          <p:cNvPr id="1898986676" name="Espace réservé du texte 3"/>
          <p:cNvSpPr>
            <a:spLocks noGrp="1"/>
          </p:cNvSpPr>
          <p:nvPr>
            <p:ph type="body" sz="quarter" idx="12"/>
          </p:nvPr>
        </p:nvSpPr>
        <p:spPr bwMode="auto">
          <a:xfrm>
            <a:off x="284162" y="1006474"/>
            <a:ext cx="9521824" cy="4416768"/>
          </a:xfrm>
        </p:spPr>
        <p:txBody>
          <a:bodyPr/>
          <a:lstStyle/>
          <a:p>
            <a:pPr>
              <a:buClrTx/>
              <a:buSzPct val="60000"/>
              <a:buFont typeface="Arial"/>
              <a:buChar char="•"/>
              <a:defRPr/>
            </a:pPr>
            <a:r>
              <a:rPr sz="2800" u="none"/>
              <a:t>Lancement de l’offre SaaS POD</a:t>
            </a:r>
            <a:endParaRPr u="none"/>
          </a:p>
          <a:p>
            <a:pPr lvl="1">
              <a:buClrTx/>
              <a:buSzPct val="60000"/>
              <a:buFont typeface="Arial"/>
              <a:buChar char="•"/>
              <a:defRPr/>
            </a:pPr>
            <a:endParaRPr sz="1800" b="0" i="0" u="none" strike="noStrike" cap="none" spc="0">
              <a:solidFill>
                <a:srgbClr val="1D5CAB"/>
              </a:solidFill>
              <a:latin typeface="Oswald Regular"/>
              <a:cs typeface="Oswald Regular"/>
            </a:endParaRPr>
          </a:p>
          <a:p>
            <a:pPr lvl="1">
              <a:buClrTx/>
              <a:buSzPct val="60000"/>
              <a:buFont typeface="Arial"/>
              <a:buChar char="•"/>
              <a:defRPr/>
            </a:pPr>
            <a:r>
              <a:rPr lang="fr-FR" sz="1800" b="0" i="0" u="none" strike="noStrike" cap="none" spc="0">
                <a:solidFill>
                  <a:srgbClr val="1D5CAB"/>
                </a:solidFill>
                <a:latin typeface="Oswald Regular"/>
                <a:ea typeface="Oswald Regular"/>
                <a:cs typeface="Oswald Regular"/>
              </a:rPr>
              <a:t>Adhérent ESUP-Portail obligatoirement</a:t>
            </a:r>
          </a:p>
          <a:p>
            <a:pPr lvl="1">
              <a:buClrTx/>
              <a:buSzPct val="60000"/>
              <a:buFont typeface="Arial"/>
              <a:buChar char="•"/>
              <a:defRPr/>
            </a:pPr>
            <a:endParaRPr lang="fr-FR" sz="1800" b="0" i="0" u="none" strike="noStrike" cap="none" spc="0">
              <a:solidFill>
                <a:srgbClr val="1D5CAB"/>
              </a:solidFill>
              <a:latin typeface="Oswald Regular"/>
              <a:ea typeface="Oswald Regular"/>
              <a:cs typeface="Oswald Regular"/>
            </a:endParaRPr>
          </a:p>
          <a:p>
            <a:pPr lvl="1">
              <a:buClrTx/>
              <a:buSzPct val="60000"/>
              <a:buFont typeface="Arial"/>
              <a:buChar char="•"/>
              <a:defRPr/>
            </a:pPr>
            <a:r>
              <a:rPr lang="fr-FR" sz="1800" b="0" i="0" u="none" strike="noStrike" cap="none" spc="0">
                <a:solidFill>
                  <a:srgbClr val="1D5CAB"/>
                </a:solidFill>
                <a:latin typeface="Oswald Regular"/>
                <a:ea typeface="Oswald Regular"/>
                <a:cs typeface="Oswald Regular"/>
              </a:rPr>
              <a:t>Helpdesk pour les demandes d’assistance</a:t>
            </a:r>
            <a:endParaRPr sz="1800" b="0" i="0" u="none" strike="noStrike" cap="none" spc="0">
              <a:solidFill>
                <a:srgbClr val="1D5CAB"/>
              </a:solidFill>
              <a:latin typeface="Oswald Regular"/>
              <a:cs typeface="Oswald Regular"/>
            </a:endParaRPr>
          </a:p>
          <a:p>
            <a:pPr>
              <a:buClrTx/>
              <a:buSzPct val="60000"/>
              <a:buFont typeface="Arial"/>
              <a:buChar char="•"/>
              <a:defRPr/>
            </a:pPr>
            <a:endParaRPr sz="1800" b="0" i="0" u="none" strike="noStrike" cap="none" spc="0">
              <a:solidFill>
                <a:srgbClr val="1D5CAB"/>
              </a:solidFill>
              <a:latin typeface="Oswald Regular"/>
              <a:cs typeface="Oswald Regular"/>
            </a:endParaRPr>
          </a:p>
          <a:p>
            <a:pPr lvl="1">
              <a:buClrTx/>
              <a:buSzPct val="60000"/>
              <a:buFont typeface="Arial"/>
              <a:buChar char="•"/>
              <a:defRPr/>
            </a:pPr>
            <a:r>
              <a:rPr lang="fr-FR" sz="1800" b="0" i="0" u="none" strike="noStrike" cap="none" spc="0">
                <a:solidFill>
                  <a:srgbClr val="1D5CAB"/>
                </a:solidFill>
                <a:latin typeface="Oswald Regular"/>
                <a:ea typeface="Oswald Regular"/>
                <a:cs typeface="Oswald Regular"/>
              </a:rPr>
              <a:t>Forfait installation/ personnalisation (1900€) une fois</a:t>
            </a:r>
          </a:p>
          <a:p>
            <a:pPr lvl="1">
              <a:buClrTx/>
              <a:buSzPct val="60000"/>
              <a:buFont typeface="Arial"/>
              <a:buChar char="•"/>
              <a:defRPr/>
            </a:pPr>
            <a:endParaRPr lang="fr-FR" sz="1800" b="0" i="0" u="none" strike="noStrike" cap="none" spc="0">
              <a:solidFill>
                <a:srgbClr val="1D5CAB"/>
              </a:solidFill>
              <a:latin typeface="Oswald Regular"/>
              <a:ea typeface="Oswald Regular"/>
              <a:cs typeface="Oswald Regular"/>
            </a:endParaRPr>
          </a:p>
          <a:p>
            <a:pPr lvl="1">
              <a:buClrTx/>
              <a:buSzPct val="60000"/>
              <a:buFont typeface="Arial"/>
              <a:buChar char="•"/>
              <a:defRPr/>
            </a:pPr>
            <a:r>
              <a:rPr lang="fr-FR" sz="1800" b="0" i="0" u="none" strike="noStrike" cap="none" spc="0">
                <a:solidFill>
                  <a:srgbClr val="1D5CAB"/>
                </a:solidFill>
                <a:latin typeface="Oswald Regular"/>
                <a:ea typeface="Oswald Regular"/>
                <a:cs typeface="Oswald Regular"/>
              </a:rPr>
              <a:t>Forfait annuel (en cours de calcul définitif 6500€ + 350€ To supp.)</a:t>
            </a:r>
            <a:endParaRPr sz="1800" b="0" i="0" u="none" strike="noStrike" cap="none" spc="0">
              <a:solidFill>
                <a:srgbClr val="1D5CAB"/>
              </a:solidFill>
              <a:latin typeface="Oswald Regular"/>
              <a:cs typeface="Oswald Regular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79735601" name="Espace réservé du texte 1"/>
          <p:cNvSpPr>
            <a:spLocks noGrp="1"/>
          </p:cNvSpPr>
          <p:nvPr>
            <p:ph type="body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Offre SAAS ESUP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80545905" name="Espace réservé du texte 1"/>
          <p:cNvSpPr>
            <a:spLocks noGrp="1"/>
          </p:cNvSpPr>
          <p:nvPr>
            <p:ph type="body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ESUP-Days #37</a:t>
            </a:r>
            <a:endParaRPr/>
          </a:p>
        </p:txBody>
      </p:sp>
      <p:sp>
        <p:nvSpPr>
          <p:cNvPr id="1823776912" name="Espace réservé du texte 2"/>
          <p:cNvSpPr>
            <a:spLocks noGrp="1"/>
          </p:cNvSpPr>
          <p:nvPr>
            <p:ph type="body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 sz="1000" b="0" i="0" u="none" strike="noStrike" cap="all" spc="0">
                <a:solidFill>
                  <a:srgbClr val="1D5CAB"/>
                </a:solidFill>
                <a:latin typeface="Oswald Regular"/>
                <a:ea typeface="Oswald Regular"/>
                <a:cs typeface="Oswald Regular"/>
              </a:rPr>
              <a:t>Offre SAAS</a:t>
            </a:r>
            <a:r>
              <a:t> ESUP</a:t>
            </a:r>
          </a:p>
        </p:txBody>
      </p:sp>
      <p:sp>
        <p:nvSpPr>
          <p:cNvPr id="49889207" name="Espace réservé du texte 3"/>
          <p:cNvSpPr>
            <a:spLocks noGrp="1"/>
          </p:cNvSpPr>
          <p:nvPr>
            <p:ph type="body" sz="quarter" idx="12"/>
          </p:nvPr>
        </p:nvSpPr>
        <p:spPr bwMode="auto"/>
        <p:txBody>
          <a:bodyPr/>
          <a:lstStyle/>
          <a:p>
            <a:pPr>
              <a:buClrTx/>
              <a:buSzPct val="60000"/>
              <a:buFont typeface="Arial"/>
              <a:buChar char="•"/>
              <a:defRPr/>
            </a:pPr>
            <a:r>
              <a:rPr sz="3600"/>
              <a:t>Titre 1</a:t>
            </a:r>
            <a:endParaRPr/>
          </a:p>
          <a:p>
            <a:pPr lvl="1">
              <a:buClrTx/>
              <a:buSzPct val="60000"/>
              <a:buFont typeface="Arial"/>
              <a:buChar char="•"/>
              <a:defRPr/>
            </a:pPr>
            <a:r>
              <a:rPr sz="2400"/>
              <a:t>Titre 2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 bwMode="auto">
          <a:xfrm>
            <a:off x="720724" y="2861138"/>
            <a:ext cx="8423275" cy="2227055"/>
          </a:xfrm>
        </p:spPr>
        <p:txBody>
          <a:bodyPr/>
          <a:lstStyle/>
          <a:p>
            <a:pPr algn="ctr">
              <a:defRPr/>
            </a:pPr>
            <a:r>
              <a:rPr lang="fr-FR" dirty="0"/>
              <a:t>PAUSE</a:t>
            </a:r>
          </a:p>
          <a:p>
            <a:pPr algn="ctr">
              <a:defRPr/>
            </a:pPr>
            <a:endParaRPr lang="fr-FR" dirty="0"/>
          </a:p>
          <a:p>
            <a:pPr algn="ctr">
              <a:defRPr/>
            </a:pPr>
            <a:r>
              <a:rPr lang="fr-FR" dirty="0"/>
              <a:t>Reprise </a:t>
            </a:r>
            <a:r>
              <a:rPr lang="fr-FR"/>
              <a:t>à 15h55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0636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Points généraux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93141728" name="Espace réservé du texte 1"/>
          <p:cNvSpPr>
            <a:spLocks noGrp="1"/>
          </p:cNvSpPr>
          <p:nvPr>
            <p:ph type="body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ESUP-Days #37</a:t>
            </a:r>
            <a:endParaRPr/>
          </a:p>
        </p:txBody>
      </p:sp>
      <p:sp>
        <p:nvSpPr>
          <p:cNvPr id="1420595215" name="Espace réservé du texte 2"/>
          <p:cNvSpPr>
            <a:spLocks noGrp="1"/>
          </p:cNvSpPr>
          <p:nvPr>
            <p:ph type="body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 sz="1000" b="0" i="0" u="none" strike="noStrike" cap="all" spc="0">
                <a:solidFill>
                  <a:srgbClr val="1D5CAB"/>
                </a:solidFill>
                <a:latin typeface="Oswald Regular"/>
                <a:ea typeface="Oswald Regular"/>
                <a:cs typeface="Oswald Regular"/>
              </a:rPr>
              <a:t>Points généraux</a:t>
            </a:r>
            <a:endParaRPr/>
          </a:p>
        </p:txBody>
      </p:sp>
      <p:sp>
        <p:nvSpPr>
          <p:cNvPr id="450412396" name="Espace réservé du texte 3"/>
          <p:cNvSpPr>
            <a:spLocks noGrp="1"/>
          </p:cNvSpPr>
          <p:nvPr>
            <p:ph type="body" sz="quarter" idx="12"/>
          </p:nvPr>
        </p:nvSpPr>
        <p:spPr bwMode="auto"/>
        <p:txBody>
          <a:bodyPr/>
          <a:lstStyle/>
          <a:p>
            <a:pPr>
              <a:buClrTx/>
              <a:buSzPct val="60000"/>
              <a:buFont typeface="Arial"/>
              <a:buChar char="•"/>
              <a:defRPr/>
            </a:pPr>
            <a:r>
              <a:rPr sz="3600"/>
              <a:t>Bienvenue à cette 37ième édition !</a:t>
            </a:r>
          </a:p>
          <a:p>
            <a:pPr lvl="1">
              <a:buClrTx/>
              <a:buSzPct val="60000"/>
              <a:buFont typeface="Arial"/>
              <a:buChar char="•"/>
              <a:defRPr/>
            </a:pPr>
            <a:endParaRPr/>
          </a:p>
          <a:p>
            <a:pPr lvl="1">
              <a:buClrTx/>
              <a:buSzPct val="60000"/>
              <a:buFont typeface="Arial"/>
              <a:buChar char="•"/>
              <a:defRPr/>
            </a:pPr>
            <a:endParaRPr/>
          </a:p>
          <a:p>
            <a:pPr lvl="1">
              <a:buClrTx/>
              <a:buSzPct val="60000"/>
              <a:buFont typeface="Arial"/>
              <a:buChar char="•"/>
              <a:defRPr/>
            </a:pPr>
            <a:r>
              <a:rPr sz="2600"/>
              <a:t>Rendez-vous privilégié des acteurs de l’ESR engagés dans la promotion et le développement du logiciel libre </a:t>
            </a:r>
            <a:r>
              <a:rPr sz="2600" b="1"/>
              <a:t>par et pour les établissements</a:t>
            </a:r>
          </a:p>
          <a:p>
            <a:pPr lvl="1">
              <a:buClrTx/>
              <a:buSzPct val="60000"/>
              <a:buFont typeface="Arial"/>
              <a:buChar char="•"/>
              <a:defRPr/>
            </a:pPr>
            <a:endParaRPr sz="2600"/>
          </a:p>
          <a:p>
            <a:pPr lvl="1">
              <a:buClrTx/>
              <a:buSzPct val="60000"/>
              <a:buFont typeface="Arial"/>
              <a:buChar char="•"/>
              <a:defRPr/>
            </a:pPr>
            <a:r>
              <a:rPr sz="2600"/>
              <a:t>Un moment unique pour échanger sur les enjeux technologiques, pédagogiques, sociétaux, gestion de la recherche qui animent notre communauté</a:t>
            </a:r>
            <a:endParaRPr sz="1200" b="0" i="0" u="none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lvl="1">
              <a:buClrTx/>
              <a:buSzPct val="60000"/>
              <a:buFont typeface="Arial"/>
              <a:buChar char="•"/>
              <a:defRPr/>
            </a:pP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09153989" name="Espace réservé du texte 1"/>
          <p:cNvSpPr>
            <a:spLocks noGrp="1"/>
          </p:cNvSpPr>
          <p:nvPr>
            <p:ph type="body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ESUP-Days #37</a:t>
            </a:r>
            <a:endParaRPr/>
          </a:p>
        </p:txBody>
      </p:sp>
      <p:sp>
        <p:nvSpPr>
          <p:cNvPr id="620166803" name="Espace réservé du texte 2"/>
          <p:cNvSpPr>
            <a:spLocks noGrp="1"/>
          </p:cNvSpPr>
          <p:nvPr>
            <p:ph type="body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 sz="1000" b="0" i="0" u="none" strike="noStrike" cap="all" spc="0">
                <a:solidFill>
                  <a:srgbClr val="1D5CAB"/>
                </a:solidFill>
                <a:latin typeface="Oswald Regular"/>
                <a:ea typeface="Oswald Regular"/>
                <a:cs typeface="Oswald Regular"/>
              </a:rPr>
              <a:t>Points généraux</a:t>
            </a:r>
            <a:endParaRPr/>
          </a:p>
        </p:txBody>
      </p:sp>
      <p:sp>
        <p:nvSpPr>
          <p:cNvPr id="156223096" name="Espace réservé du texte 3"/>
          <p:cNvSpPr>
            <a:spLocks noGrp="1"/>
          </p:cNvSpPr>
          <p:nvPr>
            <p:ph type="body" sz="quarter" idx="12"/>
          </p:nvPr>
        </p:nvSpPr>
        <p:spPr bwMode="auto"/>
        <p:txBody>
          <a:bodyPr/>
          <a:lstStyle/>
          <a:p>
            <a:pPr>
              <a:buClrTx/>
              <a:buSzPct val="60000"/>
              <a:buFont typeface="Arial"/>
              <a:buChar char="•"/>
              <a:defRPr/>
            </a:pPr>
            <a:r>
              <a:rPr sz="3600"/>
              <a:t>Une communauté majeure de l’ESR !</a:t>
            </a:r>
          </a:p>
          <a:p>
            <a:pPr lvl="1">
              <a:buClrTx/>
              <a:buSzPct val="60000"/>
              <a:buFont typeface="Arial"/>
              <a:buChar char="•"/>
              <a:defRPr/>
            </a:pPr>
            <a:endParaRPr/>
          </a:p>
          <a:p>
            <a:pPr lvl="1">
              <a:buClrTx/>
              <a:buSzPct val="60000"/>
              <a:buFont typeface="Arial"/>
              <a:buChar char="•"/>
              <a:defRPr/>
            </a:pPr>
            <a:endParaRPr/>
          </a:p>
          <a:p>
            <a:pPr lvl="1">
              <a:buClrTx/>
              <a:buSzPct val="60000"/>
              <a:buFont typeface="Arial"/>
              <a:buChar char="•"/>
              <a:defRPr/>
            </a:pPr>
            <a:r>
              <a:rPr sz="2600"/>
              <a:t>Plus de 90 établissements membres adhérents</a:t>
            </a:r>
          </a:p>
          <a:p>
            <a:pPr lvl="1">
              <a:buClrTx/>
              <a:buSzPct val="60000"/>
              <a:buFont typeface="Arial"/>
              <a:buChar char="•"/>
              <a:defRPr/>
            </a:pPr>
            <a:r>
              <a:rPr sz="2600"/>
              <a:t>Des membres partenaires :  </a:t>
            </a:r>
          </a:p>
          <a:p>
            <a:pPr lvl="2">
              <a:buClrTx/>
              <a:buSzPct val="60000"/>
              <a:buFont typeface="Arial"/>
              <a:buChar char="•"/>
              <a:defRPr/>
            </a:pPr>
            <a:r>
              <a:rPr sz="2600"/>
              <a:t>PC-Scol AMUE,  FUN, RENATER</a:t>
            </a:r>
          </a:p>
          <a:p>
            <a:pPr lvl="2">
              <a:buClrTx/>
              <a:buSzPct val="60000"/>
              <a:buFont typeface="Arial"/>
              <a:buChar char="•"/>
              <a:defRPr/>
            </a:pPr>
            <a:r>
              <a:rPr sz="2600"/>
              <a:t>A-DSI, MUSEUM NAT D’HISTOIRE NATURELLE</a:t>
            </a:r>
          </a:p>
          <a:p>
            <a:pPr lvl="2">
              <a:buClrTx/>
              <a:buSzPct val="60000"/>
              <a:buFont typeface="Arial"/>
              <a:buChar char="•"/>
              <a:defRPr/>
            </a:pPr>
            <a:r>
              <a:rPr sz="2600"/>
              <a:t>FUN, RENATER,</a:t>
            </a:r>
          </a:p>
          <a:p>
            <a:pPr lvl="2">
              <a:buClrTx/>
              <a:buSzPct val="60000"/>
              <a:buFont typeface="Arial"/>
              <a:buChar char="•"/>
              <a:defRPr/>
            </a:pPr>
            <a:r>
              <a:rPr lang="fr-FR" sz="2600" b="0" i="0" u="none" strike="noStrike" cap="none" spc="0">
                <a:solidFill>
                  <a:schemeClr val="bg1">
                    <a:lumMod val="50000"/>
                  </a:schemeClr>
                </a:solidFill>
                <a:latin typeface="Oswald Light"/>
                <a:ea typeface="Oswald Light"/>
                <a:cs typeface="Oswald Light"/>
              </a:rPr>
              <a:t>EPORTFOLIUM, ....</a:t>
            </a:r>
          </a:p>
          <a:p>
            <a:pPr lvl="1">
              <a:buClrTx/>
              <a:buSzPct val="60000"/>
              <a:buFont typeface="Arial"/>
              <a:buChar char="•"/>
              <a:defRPr/>
            </a:pPr>
            <a:r>
              <a:rPr lang="fr-FR" sz="2600" b="0" i="0" u="none" strike="noStrike" cap="none" spc="0">
                <a:solidFill>
                  <a:schemeClr val="accent1"/>
                </a:solidFill>
                <a:latin typeface="Oswald Light"/>
                <a:ea typeface="Oswald Light"/>
                <a:cs typeface="Oswald Light"/>
              </a:rPr>
              <a:t>Une présence forte aux assises du CSIESR</a:t>
            </a:r>
            <a:r>
              <a:rPr lang="fr-FR" sz="2600" b="0" i="0" u="none" strike="noStrike" cap="none" spc="0">
                <a:solidFill>
                  <a:schemeClr val="bg1">
                    <a:lumMod val="50000"/>
                  </a:schemeClr>
                </a:solidFill>
                <a:latin typeface="Oswald Light"/>
                <a:ea typeface="Oswald Light"/>
                <a:cs typeface="Oswald Light"/>
              </a:rPr>
              <a:t> : </a:t>
            </a:r>
            <a:br>
              <a:rPr lang="fr-FR" sz="2600" b="0" i="0" u="none" strike="noStrike" cap="none" spc="0">
                <a:solidFill>
                  <a:schemeClr val="bg1">
                    <a:lumMod val="50000"/>
                  </a:schemeClr>
                </a:solidFill>
                <a:latin typeface="Oswald Light"/>
                <a:ea typeface="Oswald Light"/>
                <a:cs typeface="Oswald Light"/>
              </a:rPr>
            </a:br>
            <a:r>
              <a:rPr lang="fr-FR" sz="2600" b="1" i="0" u="none" strike="noStrike" cap="none" spc="0">
                <a:solidFill>
                  <a:schemeClr val="bg1">
                    <a:lumMod val="50000"/>
                  </a:schemeClr>
                </a:solidFill>
                <a:latin typeface="Oswald Light"/>
                <a:ea typeface="Oswald Light"/>
                <a:cs typeface="Oswald Light"/>
              </a:rPr>
              <a:t>5 présentations</a:t>
            </a:r>
            <a:r>
              <a:rPr lang="fr-FR" sz="2600" b="0" i="0" u="none" strike="noStrike" cap="none" spc="0">
                <a:solidFill>
                  <a:schemeClr val="bg1">
                    <a:lumMod val="50000"/>
                  </a:schemeClr>
                </a:solidFill>
                <a:latin typeface="Oswald Light"/>
                <a:ea typeface="Oswald Light"/>
                <a:cs typeface="Oswald Light"/>
              </a:rPr>
              <a:t> de solutions Esup à la prochaine édition !</a:t>
            </a:r>
          </a:p>
          <a:p>
            <a:pPr lvl="1">
              <a:buClrTx/>
              <a:buSzPct val="60000"/>
              <a:buFont typeface="Arial"/>
              <a:buChar char="•"/>
              <a:defRPr/>
            </a:pPr>
            <a:endParaRPr sz="2600"/>
          </a:p>
          <a:p>
            <a:pPr lvl="1">
              <a:buClrTx/>
              <a:buSzPct val="60000"/>
              <a:buFont typeface="Arial"/>
              <a:buChar char="•"/>
              <a:defRPr/>
            </a:pP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4386752" name="Espace réservé du texte 1"/>
          <p:cNvSpPr>
            <a:spLocks noGrp="1"/>
          </p:cNvSpPr>
          <p:nvPr>
            <p:ph type="body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ESUP-Days #37</a:t>
            </a:r>
            <a:endParaRPr/>
          </a:p>
        </p:txBody>
      </p:sp>
      <p:sp>
        <p:nvSpPr>
          <p:cNvPr id="206655040" name="Espace réservé du texte 2"/>
          <p:cNvSpPr>
            <a:spLocks noGrp="1"/>
          </p:cNvSpPr>
          <p:nvPr>
            <p:ph type="body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 sz="1000" b="0" i="0" u="none" strike="noStrike" cap="all" spc="0">
                <a:solidFill>
                  <a:srgbClr val="1D5CAB"/>
                </a:solidFill>
                <a:latin typeface="Oswald Regular"/>
                <a:ea typeface="Oswald Regular"/>
                <a:cs typeface="Oswald Regular"/>
              </a:rPr>
              <a:t>Points généraux</a:t>
            </a:r>
            <a:endParaRPr/>
          </a:p>
        </p:txBody>
      </p:sp>
      <p:sp>
        <p:nvSpPr>
          <p:cNvPr id="1033930301" name="Espace réservé du texte 3"/>
          <p:cNvSpPr>
            <a:spLocks noGrp="1"/>
          </p:cNvSpPr>
          <p:nvPr>
            <p:ph type="body" sz="quarter" idx="12"/>
          </p:nvPr>
        </p:nvSpPr>
        <p:spPr bwMode="auto"/>
        <p:txBody>
          <a:bodyPr/>
          <a:lstStyle/>
          <a:p>
            <a:pPr>
              <a:buClrTx/>
              <a:buSzPct val="60000"/>
              <a:buFont typeface="Arial"/>
              <a:buChar char="•"/>
              <a:defRPr/>
            </a:pPr>
            <a:r>
              <a:rPr sz="3600"/>
              <a:t>Un portefeuille projets riche et diversifié</a:t>
            </a:r>
          </a:p>
          <a:p>
            <a:pPr marL="180000" indent="0">
              <a:buClrTx/>
              <a:buSzPct val="60000"/>
              <a:buFont typeface="Arial"/>
              <a:buNone/>
              <a:defRPr/>
            </a:pPr>
            <a:endParaRPr sz="3600"/>
          </a:p>
          <a:p>
            <a:pPr lvl="1">
              <a:buClrTx/>
              <a:buSzPct val="60000"/>
              <a:buFont typeface="Arial"/>
              <a:buChar char="•"/>
              <a:defRPr/>
            </a:pPr>
            <a:r>
              <a:rPr sz="2600"/>
              <a:t>Fruit des initiatives d’établissements que Esup accompagne d’une phase d’incubation à une phase de maturité, de diffusion, souvent aujourd’hui en mode SaaS. </a:t>
            </a:r>
          </a:p>
          <a:p>
            <a:pPr marL="361949" lvl="1" indent="0">
              <a:buClrTx/>
              <a:buSzPct val="60000"/>
              <a:buFont typeface="Arial"/>
              <a:buNone/>
              <a:defRPr/>
            </a:pPr>
            <a:endParaRPr sz="2600"/>
          </a:p>
          <a:p>
            <a:pPr lvl="1">
              <a:buClrTx/>
              <a:buSzPct val="60000"/>
              <a:buFont typeface="Arial"/>
              <a:buChar char="•"/>
              <a:defRPr/>
            </a:pPr>
            <a:r>
              <a:rPr sz="2600"/>
              <a:t>Résultats d’AAP dont Esup est lauréat ou partenaire</a:t>
            </a:r>
          </a:p>
          <a:p>
            <a:pPr marL="361949" lvl="1" indent="0">
              <a:buClrTx/>
              <a:buSzPct val="60000"/>
              <a:buFont typeface="Arial"/>
              <a:buNone/>
              <a:defRPr/>
            </a:pPr>
            <a:r>
              <a:rPr sz="2600"/>
              <a:t>(AAP Services Numériques aux étudiants, FTAP, DemoES, ...)</a:t>
            </a:r>
          </a:p>
          <a:p>
            <a:pPr marL="361949" lvl="1" indent="0">
              <a:buClrTx/>
              <a:buSzPct val="60000"/>
              <a:buFont typeface="Arial"/>
              <a:buNone/>
              <a:defRPr/>
            </a:pPr>
            <a:endParaRPr sz="3600"/>
          </a:p>
          <a:p>
            <a:pPr lvl="1">
              <a:buClrTx/>
              <a:buSzPct val="60000"/>
              <a:buFont typeface="Arial"/>
              <a:buChar char="•"/>
              <a:defRPr/>
            </a:pPr>
            <a:endParaRPr/>
          </a:p>
          <a:p>
            <a:pPr lvl="1">
              <a:buClrTx/>
              <a:buSzPct val="60000"/>
              <a:buFont typeface="Arial"/>
              <a:buChar char="•"/>
              <a:defRPr/>
            </a:pPr>
            <a:endParaRPr/>
          </a:p>
          <a:p>
            <a:pPr marL="361949" lvl="1" indent="0">
              <a:buClrTx/>
              <a:buSzPct val="60000"/>
              <a:buFont typeface="Arial"/>
              <a:buNone/>
              <a:defRPr/>
            </a:pPr>
            <a:endParaRPr sz="2600"/>
          </a:p>
          <a:p>
            <a:pPr lvl="1">
              <a:buClrTx/>
              <a:buSzPct val="60000"/>
              <a:buFont typeface="Arial"/>
              <a:buChar char="•"/>
              <a:defRPr/>
            </a:pP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78509839" name="Espace réservé du texte 1"/>
          <p:cNvSpPr>
            <a:spLocks noGrp="1"/>
          </p:cNvSpPr>
          <p:nvPr>
            <p:ph type="body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ESUP-Days #37</a:t>
            </a:r>
            <a:endParaRPr/>
          </a:p>
        </p:txBody>
      </p:sp>
      <p:sp>
        <p:nvSpPr>
          <p:cNvPr id="1724730190" name="Espace réservé du texte 2"/>
          <p:cNvSpPr>
            <a:spLocks noGrp="1"/>
          </p:cNvSpPr>
          <p:nvPr>
            <p:ph type="body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 sz="1000" b="0" i="0" u="none" strike="noStrike" cap="all" spc="0">
                <a:solidFill>
                  <a:srgbClr val="1D5CAB"/>
                </a:solidFill>
                <a:latin typeface="Oswald Regular"/>
                <a:ea typeface="Oswald Regular"/>
                <a:cs typeface="Oswald Regular"/>
              </a:rPr>
              <a:t>Points généraux</a:t>
            </a:r>
            <a:endParaRPr/>
          </a:p>
        </p:txBody>
      </p:sp>
      <p:sp>
        <p:nvSpPr>
          <p:cNvPr id="1594674790" name="Espace réservé du texte 3"/>
          <p:cNvSpPr>
            <a:spLocks noGrp="1"/>
          </p:cNvSpPr>
          <p:nvPr>
            <p:ph type="body" sz="quarter" idx="12"/>
          </p:nvPr>
        </p:nvSpPr>
        <p:spPr bwMode="auto"/>
        <p:txBody>
          <a:bodyPr/>
          <a:lstStyle/>
          <a:p>
            <a:pPr>
              <a:buClrTx/>
              <a:buSzPct val="60000"/>
              <a:buFont typeface="Arial"/>
              <a:buChar char="•"/>
              <a:defRPr/>
            </a:pPr>
            <a:r>
              <a:rPr sz="3600"/>
              <a:t>Logiciel libre : ADN d’Esup depuis plus de 20 ans et un intérêt qui se confirme !</a:t>
            </a:r>
          </a:p>
          <a:p>
            <a:pPr lvl="1">
              <a:buClrTx/>
              <a:buSzPct val="60000"/>
              <a:buFont typeface="Arial"/>
              <a:buChar char="•"/>
              <a:defRPr/>
            </a:pPr>
            <a:r>
              <a:rPr sz="2600"/>
              <a:t>Coûts réduits et maitrisés et la mutualisation en sus</a:t>
            </a:r>
            <a:br>
              <a:rPr sz="2600"/>
            </a:br>
            <a:endParaRPr sz="2600"/>
          </a:p>
          <a:p>
            <a:pPr lvl="1">
              <a:buClrTx/>
              <a:buSzPct val="60000"/>
              <a:buFont typeface="Arial"/>
              <a:buChar char="•"/>
              <a:defRPr/>
            </a:pPr>
            <a:r>
              <a:rPr sz="2600"/>
              <a:t>Partage de connaissances et collaboration</a:t>
            </a:r>
            <a:br>
              <a:rPr sz="2600"/>
            </a:br>
            <a:endParaRPr sz="2600"/>
          </a:p>
          <a:p>
            <a:pPr lvl="1">
              <a:buClrTx/>
              <a:buSzPct val="60000"/>
              <a:buFont typeface="Arial"/>
              <a:buChar char="•"/>
              <a:defRPr/>
            </a:pPr>
            <a:r>
              <a:rPr sz="2600"/>
              <a:t>Sécurité et transparence (auditables)</a:t>
            </a:r>
            <a:br>
              <a:rPr sz="2600"/>
            </a:br>
            <a:endParaRPr sz="2600"/>
          </a:p>
          <a:p>
            <a:pPr lvl="1">
              <a:buClrTx/>
              <a:buSzPct val="60000"/>
              <a:buFont typeface="Arial"/>
              <a:buChar char="•"/>
              <a:defRPr/>
            </a:pPr>
            <a:r>
              <a:rPr sz="2600"/>
              <a:t>Innovation et développement (IA souveraines)</a:t>
            </a:r>
          </a:p>
          <a:p>
            <a:pPr lvl="1">
              <a:buClrTx/>
              <a:buSzPct val="60000"/>
              <a:buFont typeface="Arial"/>
              <a:buChar char="•"/>
              <a:defRPr/>
            </a:pPr>
            <a:endParaRPr/>
          </a:p>
          <a:p>
            <a:pPr lvl="1">
              <a:buClrTx/>
              <a:buSzPct val="60000"/>
              <a:buFont typeface="Arial"/>
              <a:buChar char="•"/>
              <a:defRPr/>
            </a:pPr>
            <a:endParaRPr/>
          </a:p>
          <a:p>
            <a:pPr marL="361949" lvl="1" indent="0">
              <a:buClrTx/>
              <a:buSzPct val="60000"/>
              <a:buFont typeface="Arial"/>
              <a:buNone/>
              <a:defRPr/>
            </a:pPr>
            <a:endParaRPr sz="2600"/>
          </a:p>
          <a:p>
            <a:pPr lvl="1">
              <a:buClrTx/>
              <a:buSzPct val="60000"/>
              <a:buFont typeface="Arial"/>
              <a:buChar char="•"/>
              <a:defRPr/>
            </a:pP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02508567" name="Espace réservé du texte 1"/>
          <p:cNvSpPr>
            <a:spLocks noGrp="1"/>
          </p:cNvSpPr>
          <p:nvPr>
            <p:ph type="body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ESUP-Days #37</a:t>
            </a:r>
            <a:endParaRPr/>
          </a:p>
        </p:txBody>
      </p:sp>
      <p:sp>
        <p:nvSpPr>
          <p:cNvPr id="1708115233" name="Espace réservé du texte 2"/>
          <p:cNvSpPr>
            <a:spLocks noGrp="1"/>
          </p:cNvSpPr>
          <p:nvPr>
            <p:ph type="body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 sz="1000" b="0" i="0" u="none" strike="noStrike" cap="all" spc="0">
                <a:solidFill>
                  <a:srgbClr val="1D5CAB"/>
                </a:solidFill>
                <a:latin typeface="Oswald Regular"/>
                <a:ea typeface="Oswald Regular"/>
                <a:cs typeface="Oswald Regular"/>
              </a:rPr>
              <a:t>Points généraux</a:t>
            </a:r>
            <a:endParaRPr/>
          </a:p>
        </p:txBody>
      </p:sp>
      <p:sp>
        <p:nvSpPr>
          <p:cNvPr id="1123571161" name="Espace réservé du texte 3"/>
          <p:cNvSpPr>
            <a:spLocks noGrp="1"/>
          </p:cNvSpPr>
          <p:nvPr>
            <p:ph type="body" sz="quarter" idx="12"/>
          </p:nvPr>
        </p:nvSpPr>
        <p:spPr bwMode="auto">
          <a:xfrm>
            <a:off x="284162" y="780255"/>
            <a:ext cx="9521824" cy="4551269"/>
          </a:xfrm>
        </p:spPr>
        <p:txBody>
          <a:bodyPr/>
          <a:lstStyle/>
          <a:p>
            <a:pPr>
              <a:buClrTx/>
              <a:buSzPct val="60000"/>
              <a:buFont typeface="Arial"/>
              <a:buChar char="•"/>
              <a:defRPr/>
            </a:pPr>
            <a:r>
              <a:rPr sz="3600"/>
              <a:t>Merci ... et un peu plus encore !</a:t>
            </a:r>
            <a:endParaRPr sz="2600"/>
          </a:p>
          <a:p>
            <a:pPr lvl="1">
              <a:buClrTx/>
              <a:buSzPct val="60000"/>
              <a:buFont typeface="Arial"/>
              <a:buChar char="•"/>
              <a:defRPr/>
            </a:pPr>
            <a:r>
              <a:rPr lang="fr-FR" sz="2600" b="1" i="0" u="none" strike="noStrike" cap="none" spc="0">
                <a:solidFill>
                  <a:srgbClr val="1D5CAB"/>
                </a:solidFill>
                <a:latin typeface="Oswald Regular"/>
                <a:ea typeface="Oswald Regular"/>
                <a:cs typeface="Oswald Regular"/>
              </a:rPr>
              <a:t>A vous tous les intervenants</a:t>
            </a:r>
            <a:r>
              <a:rPr lang="fr-FR" sz="2600" b="0" i="0" u="none" strike="noStrike" cap="none" spc="0">
                <a:solidFill>
                  <a:srgbClr val="1D5CAB"/>
                </a:solidFill>
                <a:latin typeface="Oswald Regular"/>
                <a:ea typeface="Oswald Regular"/>
                <a:cs typeface="Oswald Regular"/>
              </a:rPr>
              <a:t> qui allez encore allumer des étoiles aujourd’hui,</a:t>
            </a:r>
            <a:endParaRPr lang="fr-FR" sz="2600" b="0" i="0" u="none" strike="noStrike" cap="none" spc="0">
              <a:solidFill>
                <a:srgbClr val="1D5CAB"/>
              </a:solidFill>
              <a:latin typeface="Times New Roman"/>
              <a:cs typeface="Times New Roman"/>
            </a:endParaRPr>
          </a:p>
          <a:p>
            <a:pPr lvl="1">
              <a:buClrTx/>
              <a:buSzPct val="60000"/>
              <a:buFont typeface="Arial"/>
              <a:buChar char="•"/>
              <a:defRPr/>
            </a:pPr>
            <a:r>
              <a:rPr lang="fr-FR" sz="2600" b="1" i="0" u="none" strike="noStrike" cap="none" spc="0">
                <a:solidFill>
                  <a:srgbClr val="1D5CAB"/>
                </a:solidFill>
                <a:latin typeface="Oswald Regular"/>
                <a:ea typeface="Oswald Regular"/>
                <a:cs typeface="Oswald Regular"/>
              </a:rPr>
              <a:t>A vous tous les participants</a:t>
            </a:r>
            <a:r>
              <a:rPr lang="fr-FR" sz="2600" b="0" i="0" u="none" strike="noStrike" cap="none" spc="0">
                <a:solidFill>
                  <a:srgbClr val="1D5CAB"/>
                </a:solidFill>
                <a:latin typeface="Oswald Regular"/>
                <a:ea typeface="Oswald Regular"/>
                <a:cs typeface="Oswald Regular"/>
              </a:rPr>
              <a:t> qui avez bravé les réveils matinaux parfois, pour être ici aujourd’hui</a:t>
            </a:r>
            <a:r>
              <a:rPr sz="2600" b="1"/>
              <a:t>,</a:t>
            </a:r>
          </a:p>
          <a:p>
            <a:pPr lvl="1">
              <a:buClrTx/>
              <a:buSzPct val="60000"/>
              <a:buFont typeface="Arial"/>
              <a:buChar char="•"/>
              <a:defRPr/>
            </a:pPr>
            <a:r>
              <a:rPr sz="2600" b="1"/>
              <a:t>A vous tous mes chers collègues de l’organisation Esup</a:t>
            </a:r>
            <a:r>
              <a:rPr sz="2600"/>
              <a:t> qui ont rendu cette nouvelle édition possible et toujours aussi riche ! Et je n’oublie pas nos supers assistantes </a:t>
            </a:r>
            <a:r>
              <a:rPr sz="2600" b="1"/>
              <a:t>Virginie</a:t>
            </a:r>
            <a:r>
              <a:rPr sz="2600"/>
              <a:t> et </a:t>
            </a:r>
            <a:r>
              <a:rPr sz="2600" b="1"/>
              <a:t>Peggy</a:t>
            </a:r>
            <a:r>
              <a:rPr sz="2600"/>
              <a:t> !</a:t>
            </a:r>
            <a:endParaRPr sz="2600" b="1"/>
          </a:p>
          <a:p>
            <a:pPr marL="361949" lvl="1" indent="0">
              <a:buClrTx/>
              <a:buSzPct val="60000"/>
              <a:buFont typeface="Arial"/>
              <a:buNone/>
              <a:defRPr/>
            </a:pPr>
            <a:br>
              <a:rPr sz="2600"/>
            </a:br>
            <a:endParaRPr sz="2600"/>
          </a:p>
          <a:p>
            <a:pPr lvl="1">
              <a:buClrTx/>
              <a:buSzPct val="60000"/>
              <a:buFont typeface="Arial"/>
              <a:buChar char="•"/>
              <a:defRPr/>
            </a:pPr>
            <a:endParaRPr/>
          </a:p>
          <a:p>
            <a:pPr lvl="1">
              <a:buClrTx/>
              <a:buSzPct val="60000"/>
              <a:buFont typeface="Arial"/>
              <a:buChar char="•"/>
              <a:defRPr/>
            </a:pPr>
            <a:endParaRPr/>
          </a:p>
          <a:p>
            <a:pPr marL="361948" lvl="1" indent="0">
              <a:buClrTx/>
              <a:buSzPct val="60000"/>
              <a:buFont typeface="Arial"/>
              <a:buNone/>
              <a:defRPr/>
            </a:pPr>
            <a:endParaRPr sz="2600"/>
          </a:p>
          <a:p>
            <a:pPr lvl="1">
              <a:buClrTx/>
              <a:buSzPct val="60000"/>
              <a:buFont typeface="Arial"/>
              <a:buChar char="•"/>
              <a:defRPr/>
            </a:pP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42624217" name="Espace réservé du texte 1"/>
          <p:cNvSpPr>
            <a:spLocks noGrp="1"/>
          </p:cNvSpPr>
          <p:nvPr>
            <p:ph type="body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ESUP-Days #37</a:t>
            </a:r>
            <a:endParaRPr/>
          </a:p>
        </p:txBody>
      </p:sp>
      <p:sp>
        <p:nvSpPr>
          <p:cNvPr id="1771745609" name="Espace réservé du texte 2"/>
          <p:cNvSpPr>
            <a:spLocks noGrp="1"/>
          </p:cNvSpPr>
          <p:nvPr>
            <p:ph type="body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 sz="1000" b="0" i="0" u="none" strike="noStrike" cap="all" spc="0">
                <a:solidFill>
                  <a:srgbClr val="1D5CAB"/>
                </a:solidFill>
                <a:latin typeface="Oswald Regular"/>
                <a:ea typeface="Oswald Regular"/>
                <a:cs typeface="Oswald Regular"/>
              </a:rPr>
              <a:t>Points généraux</a:t>
            </a:r>
            <a:endParaRPr/>
          </a:p>
        </p:txBody>
      </p:sp>
      <p:sp>
        <p:nvSpPr>
          <p:cNvPr id="511579204" name="Espace réservé du texte 3"/>
          <p:cNvSpPr>
            <a:spLocks noGrp="1"/>
          </p:cNvSpPr>
          <p:nvPr>
            <p:ph type="body" sz="quarter" idx="12"/>
          </p:nvPr>
        </p:nvSpPr>
        <p:spPr bwMode="auto">
          <a:xfrm>
            <a:off x="284162" y="780255"/>
            <a:ext cx="9521824" cy="4551269"/>
          </a:xfrm>
        </p:spPr>
        <p:txBody>
          <a:bodyPr/>
          <a:lstStyle/>
          <a:p>
            <a:pPr>
              <a:buClrTx/>
              <a:buSzPct val="60000"/>
              <a:buFont typeface="Arial"/>
              <a:buChar char="•"/>
              <a:defRPr/>
            </a:pPr>
            <a:r>
              <a:rPr sz="3600"/>
              <a:t>Et enfin un grand merci</a:t>
            </a:r>
            <a:endParaRPr sz="2600"/>
          </a:p>
          <a:p>
            <a:pPr marL="180000" indent="0">
              <a:buClrTx/>
              <a:buSzPct val="60000"/>
              <a:buFont typeface="Arial"/>
              <a:buNone/>
              <a:defRPr/>
            </a:pPr>
            <a:endParaRPr sz="2600"/>
          </a:p>
          <a:p>
            <a:pPr marL="361949" lvl="1" indent="0">
              <a:buClrTx/>
              <a:buSzPct val="60000"/>
              <a:buFont typeface="Arial"/>
              <a:buNone/>
              <a:defRPr/>
            </a:pPr>
            <a:r>
              <a:rPr lang="fr-FR" sz="2600" b="0" i="0" u="none" strike="noStrike" cap="none" spc="0">
                <a:solidFill>
                  <a:srgbClr val="1D5CAB"/>
                </a:solidFill>
                <a:latin typeface="Oswald Regular"/>
                <a:ea typeface="Oswald Regular"/>
                <a:cs typeface="Oswald Regular"/>
              </a:rPr>
              <a:t>A la </a:t>
            </a:r>
            <a:r>
              <a:rPr lang="fr-FR" sz="2600" b="1" i="0" u="none" strike="noStrike" cap="none" spc="0">
                <a:solidFill>
                  <a:srgbClr val="1D5CAB"/>
                </a:solidFill>
                <a:latin typeface="Oswald Regular"/>
                <a:ea typeface="Oswald Regular"/>
                <a:cs typeface="Oswald Regular"/>
              </a:rPr>
              <a:t>délégation Auvergne-Rhône-Alpes du CNRS</a:t>
            </a:r>
          </a:p>
          <a:p>
            <a:pPr marL="361949" lvl="1" indent="0">
              <a:buClrTx/>
              <a:buSzPct val="60000"/>
              <a:buFont typeface="Arial"/>
              <a:buNone/>
              <a:defRPr/>
            </a:pPr>
            <a:r>
              <a:rPr lang="fr-FR" sz="2600" b="0" i="0" u="none" strike="noStrike" cap="none" spc="0">
                <a:solidFill>
                  <a:srgbClr val="1D5CAB"/>
                </a:solidFill>
                <a:latin typeface="Oswald Regular"/>
                <a:ea typeface="Oswald Regular"/>
                <a:cs typeface="Oswald Regular"/>
              </a:rPr>
              <a:t>qui nous accueille gracieusement sur ce site ces 2 jours</a:t>
            </a:r>
          </a:p>
          <a:p>
            <a:pPr marL="361949" lvl="1" indent="0">
              <a:buClrTx/>
              <a:buSzPct val="60000"/>
              <a:buFont typeface="Arial"/>
              <a:buNone/>
              <a:defRPr/>
            </a:pPr>
            <a:endParaRPr lang="fr-FR" sz="2600" b="0" i="0" u="none" strike="noStrike" cap="none" spc="0">
              <a:solidFill>
                <a:srgbClr val="1D5CAB"/>
              </a:solidFill>
              <a:latin typeface="Times New Roman"/>
              <a:cs typeface="Times New Roman"/>
            </a:endParaRPr>
          </a:p>
          <a:p>
            <a:pPr marL="361949" lvl="1" indent="0">
              <a:buClrTx/>
              <a:buSzPct val="60000"/>
              <a:buFont typeface="Arial"/>
              <a:buNone/>
              <a:defRPr/>
            </a:pPr>
            <a:endParaRPr lang="fr-FR" sz="2600" b="0" i="0" u="none" strike="noStrike" cap="none" spc="0">
              <a:solidFill>
                <a:srgbClr val="1D5CAB"/>
              </a:solidFill>
              <a:latin typeface="Times New Roman"/>
              <a:cs typeface="Times New Roman"/>
            </a:endParaRPr>
          </a:p>
          <a:p>
            <a:pPr marL="361949" lvl="1" indent="0">
              <a:buClrTx/>
              <a:buSzPct val="60000"/>
              <a:buFont typeface="Arial"/>
              <a:buNone/>
              <a:defRPr/>
            </a:pPr>
            <a:endParaRPr lang="fr-FR" sz="2600" b="0" i="0" u="none" strike="noStrike" cap="none" spc="0">
              <a:solidFill>
                <a:srgbClr val="1D5CAB"/>
              </a:solidFill>
              <a:latin typeface="Times New Roman"/>
              <a:cs typeface="Times New Roman"/>
            </a:endParaRPr>
          </a:p>
          <a:p>
            <a:pPr marL="361949" lvl="1" indent="0">
              <a:buClrTx/>
              <a:buSzPct val="60000"/>
              <a:buFont typeface="Arial"/>
              <a:buNone/>
              <a:defRPr/>
            </a:pPr>
            <a:r>
              <a:rPr lang="fr-FR" sz="2800" b="1" i="1" u="none" strike="noStrike" cap="none" spc="0">
                <a:solidFill>
                  <a:srgbClr val="1D5CAB"/>
                </a:solidFill>
                <a:latin typeface="Oswald Regular"/>
                <a:ea typeface="Oswald Regular"/>
                <a:cs typeface="Oswald Regular"/>
              </a:rPr>
              <a:t>« Seul on va plus vite, ensemble on va plus loin »</a:t>
            </a:r>
          </a:p>
          <a:p>
            <a:pPr marL="361949" lvl="1" indent="0">
              <a:buClrTx/>
              <a:buSzPct val="60000"/>
              <a:buFont typeface="Arial"/>
              <a:buNone/>
              <a:defRPr/>
            </a:pPr>
            <a:br>
              <a:rPr sz="2600"/>
            </a:br>
            <a:endParaRPr sz="2600"/>
          </a:p>
          <a:p>
            <a:pPr lvl="1">
              <a:buClrTx/>
              <a:buSzPct val="60000"/>
              <a:buFont typeface="Arial"/>
              <a:buChar char="•"/>
              <a:defRPr/>
            </a:pPr>
            <a:endParaRPr/>
          </a:p>
          <a:p>
            <a:pPr lvl="1">
              <a:buClrTx/>
              <a:buSzPct val="60000"/>
              <a:buFont typeface="Arial"/>
              <a:buChar char="•"/>
              <a:defRPr/>
            </a:pPr>
            <a:endParaRPr/>
          </a:p>
          <a:p>
            <a:pPr marL="361948" lvl="1" indent="0">
              <a:buClrTx/>
              <a:buSzPct val="60000"/>
              <a:buFont typeface="Arial"/>
              <a:buNone/>
              <a:defRPr/>
            </a:pPr>
            <a:endParaRPr sz="2600"/>
          </a:p>
          <a:p>
            <a:pPr lvl="1">
              <a:buClrTx/>
              <a:buSzPct val="60000"/>
              <a:buFont typeface="Arial"/>
              <a:buChar char="•"/>
              <a:defRPr/>
            </a:pP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67130601" name="Espace réservé du texte 1"/>
          <p:cNvSpPr>
            <a:spLocks noGrp="1"/>
          </p:cNvSpPr>
          <p:nvPr>
            <p:ph type="body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événements à venir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supdays22--template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esupdays22--template4.potx</Template>
  <TotalTime>14</TotalTime>
  <Words>724</Words>
  <Application>Microsoft Office PowerPoint</Application>
  <DocSecurity>0</DocSecurity>
  <PresentationFormat>Personnalisé</PresentationFormat>
  <Paragraphs>134</Paragraphs>
  <Slides>18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6" baseType="lpstr">
      <vt:lpstr>Arial</vt:lpstr>
      <vt:lpstr>DejaVu Sans</vt:lpstr>
      <vt:lpstr>Lucida Grande</vt:lpstr>
      <vt:lpstr>Oswald Light</vt:lpstr>
      <vt:lpstr>Oswald Regular</vt:lpstr>
      <vt:lpstr>Times New Roman</vt:lpstr>
      <vt:lpstr>Wingdings</vt:lpstr>
      <vt:lpstr>esupdays22--template4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Julien Marchal</dc:creator>
  <cp:keywords/>
  <dc:description/>
  <cp:lastModifiedBy>Julien Marchal</cp:lastModifiedBy>
  <cp:revision>79</cp:revision>
  <dcterms:modified xsi:type="dcterms:W3CDTF">2024-04-03T13:36:22Z</dcterms:modified>
  <cp:category/>
  <dc:identifier/>
  <cp:contentStatus/>
  <dc:language/>
  <cp:version/>
</cp:coreProperties>
</file>