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2"/>
  </p:handoutMasterIdLst>
  <p:sldIdLst>
    <p:sldId id="256" r:id="rId2"/>
    <p:sldId id="266" r:id="rId3"/>
    <p:sldId id="265" r:id="rId4"/>
    <p:sldId id="257" r:id="rId5"/>
    <p:sldId id="263" r:id="rId6"/>
    <p:sldId id="259" r:id="rId7"/>
    <p:sldId id="261" r:id="rId8"/>
    <p:sldId id="258" r:id="rId9"/>
    <p:sldId id="260" r:id="rId10"/>
    <p:sldId id="264" r:id="rId11"/>
  </p:sldIdLst>
  <p:sldSz cx="10080625" cy="5670550"/>
  <p:notesSz cx="7559675" cy="106918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4C4C"/>
    <a:srgbClr val="E30037"/>
    <a:srgbClr val="1D5CAB"/>
    <a:srgbClr val="5E5E5E"/>
    <a:srgbClr val="4D4D4D"/>
    <a:srgbClr val="1C5CAA"/>
    <a:srgbClr val="B7C7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41" d="100"/>
          <a:sy n="141" d="100"/>
        </p:scale>
        <p:origin x="840" y="184"/>
      </p:cViewPr>
      <p:guideLst>
        <p:guide orient="horz" pos="1786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7842D-10D9-DD49-B032-D8337C444EB9}" type="datetimeFigureOut">
              <a:rPr lang="fr-FR" smtClean="0"/>
              <a:t>10/01/2020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DCF9C-82EC-234D-8001-00815913CE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653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05C86DE9-3122-D44F-A8AB-3006D97DD2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62833" y="124346"/>
            <a:ext cx="1738334" cy="1417719"/>
          </a:xfrm>
          <a:prstGeom prst="rect">
            <a:avLst/>
          </a:prstGeom>
        </p:spPr>
      </p:pic>
      <p:sp>
        <p:nvSpPr>
          <p:cNvPr id="12" name="Line 5"/>
          <p:cNvSpPr/>
          <p:nvPr userDrawn="1"/>
        </p:nvSpPr>
        <p:spPr>
          <a:xfrm>
            <a:off x="720000" y="2808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grpSp>
        <p:nvGrpSpPr>
          <p:cNvPr id="21" name="Grouper 20"/>
          <p:cNvGrpSpPr/>
          <p:nvPr userDrawn="1"/>
        </p:nvGrpSpPr>
        <p:grpSpPr>
          <a:xfrm>
            <a:off x="1" y="-62853"/>
            <a:ext cx="1389100" cy="671578"/>
            <a:chOff x="1" y="-62853"/>
            <a:chExt cx="1389100" cy="671578"/>
          </a:xfrm>
        </p:grpSpPr>
        <p:pic>
          <p:nvPicPr>
            <p:cNvPr id="14" name="Image 1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27461" y="109291"/>
              <a:ext cx="1070529" cy="451159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 userDrawn="1"/>
          </p:nvSpPr>
          <p:spPr>
            <a:xfrm>
              <a:off x="1" y="-62853"/>
              <a:ext cx="1389100" cy="671578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7" name="Espace réservé du texte 26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535488" y="4625064"/>
            <a:ext cx="4498975" cy="962025"/>
          </a:xfrm>
          <a:prstGeom prst="rect">
            <a:avLst/>
          </a:prstGeom>
        </p:spPr>
        <p:txBody>
          <a:bodyPr vert="horz"/>
          <a:lstStyle>
            <a:lvl1pPr>
              <a:defRPr sz="1600" b="0" i="0">
                <a:solidFill>
                  <a:srgbClr val="A6A6A6"/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 –  Etablissement A</a:t>
            </a:r>
          </a:p>
          <a:p>
            <a:pPr lvl="0"/>
            <a:r>
              <a:rPr lang="fr-FR" dirty="0"/>
              <a:t> –  Etablissement B</a:t>
            </a:r>
          </a:p>
          <a:p>
            <a:pPr lvl="0"/>
            <a:r>
              <a:rPr lang="fr-FR" dirty="0"/>
              <a:t> –  Etablissement C</a:t>
            </a:r>
          </a:p>
        </p:txBody>
      </p:sp>
      <p:sp>
        <p:nvSpPr>
          <p:cNvPr id="3" name="Espace réservé du texte 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20725" y="4625064"/>
            <a:ext cx="3814763" cy="962025"/>
          </a:xfrm>
          <a:prstGeom prst="rect">
            <a:avLst/>
          </a:prstGeom>
        </p:spPr>
        <p:txBody>
          <a:bodyPr vert="horz"/>
          <a:lstStyle>
            <a:lvl1pPr algn="r">
              <a:defRPr sz="1600" b="0" i="0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Intervenant 1</a:t>
            </a:r>
          </a:p>
          <a:p>
            <a:pPr lvl="0"/>
            <a:r>
              <a:rPr lang="fr-FR" dirty="0"/>
              <a:t>Intervenant 2, Intervenant 3</a:t>
            </a:r>
          </a:p>
          <a:p>
            <a:pPr lvl="0"/>
            <a:r>
              <a:rPr lang="fr-FR" dirty="0"/>
              <a:t>Intervenant 4</a:t>
            </a:r>
          </a:p>
        </p:txBody>
      </p:sp>
      <p:sp>
        <p:nvSpPr>
          <p:cNvPr id="5" name="Espace réservé du texte 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720724" y="2861139"/>
            <a:ext cx="8423275" cy="1593386"/>
          </a:xfrm>
          <a:prstGeom prst="rect">
            <a:avLst/>
          </a:prstGeom>
        </p:spPr>
        <p:txBody>
          <a:bodyPr vert="horz" lIns="0" tIns="46800" rIns="0" bIns="46800"/>
          <a:lstStyle>
            <a:lvl1pPr>
              <a:defRPr sz="5000" b="0" i="0" cap="all" baseline="0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Titre principal (présentation)</a:t>
            </a:r>
          </a:p>
        </p:txBody>
      </p:sp>
      <p:grpSp>
        <p:nvGrpSpPr>
          <p:cNvPr id="20" name="Grouper 19"/>
          <p:cNvGrpSpPr/>
          <p:nvPr userDrawn="1"/>
        </p:nvGrpSpPr>
        <p:grpSpPr>
          <a:xfrm>
            <a:off x="8628146" y="-62853"/>
            <a:ext cx="1334158" cy="579924"/>
            <a:chOff x="8628146" y="28801"/>
            <a:chExt cx="1334158" cy="579924"/>
          </a:xfrm>
        </p:grpSpPr>
        <p:pic>
          <p:nvPicPr>
            <p:cNvPr id="7" name="Image 6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647784" y="216000"/>
              <a:ext cx="1285175" cy="29976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 userDrawn="1"/>
          </p:nvSpPr>
          <p:spPr>
            <a:xfrm>
              <a:off x="8628146" y="28801"/>
              <a:ext cx="1334158" cy="579924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3868408" y="90266"/>
            <a:ext cx="2127184" cy="149805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430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086EBF9-DEC8-9F4F-8B5B-C2840CC93C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7627" y="209229"/>
            <a:ext cx="1145369" cy="934119"/>
          </a:xfrm>
          <a:prstGeom prst="rect">
            <a:avLst/>
          </a:prstGeom>
        </p:spPr>
      </p:pic>
      <p:sp>
        <p:nvSpPr>
          <p:cNvPr id="8" name="TextShape 2"/>
          <p:cNvSpPr txBox="1"/>
          <p:nvPr userDrawn="1"/>
        </p:nvSpPr>
        <p:spPr>
          <a:xfrm>
            <a:off x="4869138" y="5393978"/>
            <a:ext cx="344553" cy="276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7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75000"/>
                </a:schemeClr>
              </a:solidFill>
              <a:latin typeface="Oswald Light"/>
              <a:cs typeface="Oswald Light"/>
            </a:endParaRPr>
          </a:p>
        </p:txBody>
      </p:sp>
      <p:sp>
        <p:nvSpPr>
          <p:cNvPr id="9" name="Line 3"/>
          <p:cNvSpPr/>
          <p:nvPr userDrawn="1"/>
        </p:nvSpPr>
        <p:spPr>
          <a:xfrm>
            <a:off x="720000" y="3240000"/>
            <a:ext cx="8424000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720725" y="3296375"/>
            <a:ext cx="8423275" cy="1743938"/>
          </a:xfrm>
          <a:prstGeom prst="rect">
            <a:avLst/>
          </a:prstGeom>
        </p:spPr>
        <p:txBody>
          <a:bodyPr vert="horz" lIns="0" tIns="46800" rIns="0"/>
          <a:lstStyle>
            <a:lvl1pPr>
              <a:defRPr sz="4000" b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v1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720725" y="1741488"/>
            <a:ext cx="8423275" cy="1433512"/>
          </a:xfrm>
          <a:prstGeom prst="rect">
            <a:avLst/>
          </a:prstGeom>
        </p:spPr>
        <p:txBody>
          <a:bodyPr vert="horz" lIns="0" tIns="4680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8691525" y="4187257"/>
            <a:ext cx="1389100" cy="671578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" name="Grouper 3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20" name="Image 19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r 4"/>
          <p:cNvGrpSpPr/>
          <p:nvPr userDrawn="1"/>
        </p:nvGrpSpPr>
        <p:grpSpPr>
          <a:xfrm>
            <a:off x="0" y="5281389"/>
            <a:ext cx="975412" cy="322815"/>
            <a:chOff x="0" y="5281389"/>
            <a:chExt cx="975412" cy="322815"/>
          </a:xfrm>
        </p:grpSpPr>
        <p:pic>
          <p:nvPicPr>
            <p:cNvPr id="26" name="Image 25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5311D41B-FF35-5D49-ACE9-2F3AEC6FA3FB}"/>
              </a:ext>
            </a:extLst>
          </p:cNvPr>
          <p:cNvSpPr/>
          <p:nvPr userDrawn="1"/>
        </p:nvSpPr>
        <p:spPr>
          <a:xfrm>
            <a:off x="4312117" y="153424"/>
            <a:ext cx="1448137" cy="101984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0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ction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EF136DB0-A608-ED41-A0F6-C60E9D63DF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3864" y="87281"/>
            <a:ext cx="1084160" cy="884199"/>
          </a:xfrm>
          <a:prstGeom prst="rect">
            <a:avLst/>
          </a:prstGeom>
        </p:spPr>
      </p:pic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sp>
        <p:nvSpPr>
          <p:cNvPr id="9" name="Line 3"/>
          <p:cNvSpPr/>
          <p:nvPr userDrawn="1"/>
        </p:nvSpPr>
        <p:spPr>
          <a:xfrm>
            <a:off x="4200070" y="3240000"/>
            <a:ext cx="5735929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pic>
        <p:nvPicPr>
          <p:cNvPr id="11" name="Image 10"/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8890920" y="5167440"/>
            <a:ext cx="864000" cy="387720"/>
          </a:xfrm>
          <a:prstGeom prst="rect">
            <a:avLst/>
          </a:prstGeom>
          <a:ln>
            <a:noFill/>
          </a:ln>
        </p:spPr>
      </p:pic>
      <p:sp>
        <p:nvSpPr>
          <p:cNvPr id="12" name="CustomShape 5"/>
          <p:cNvSpPr/>
          <p:nvPr userDrawn="1"/>
        </p:nvSpPr>
        <p:spPr>
          <a:xfrm>
            <a:off x="8712000" y="5040000"/>
            <a:ext cx="1224000" cy="576000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9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4200071" y="3296375"/>
            <a:ext cx="5735929" cy="1743938"/>
          </a:xfrm>
          <a:prstGeom prst="rect">
            <a:avLst/>
          </a:prstGeom>
        </p:spPr>
        <p:txBody>
          <a:bodyPr vert="horz" lIns="0" rIns="0"/>
          <a:lstStyle>
            <a:lvl1pPr>
              <a:defRPr sz="4000" b="0" cap="all">
                <a:solidFill>
                  <a:srgbClr val="1D5CAB"/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/>
              <a:t>Sous-titre (section) v2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1" hasCustomPrompt="1"/>
          </p:nvPr>
        </p:nvSpPr>
        <p:spPr>
          <a:xfrm>
            <a:off x="4200071" y="1741488"/>
            <a:ext cx="5735929" cy="1433512"/>
          </a:xfrm>
          <a:prstGeom prst="rect">
            <a:avLst/>
          </a:prstGeom>
        </p:spPr>
        <p:txBody>
          <a:bodyPr vert="horz" lIns="0" rIns="0" anchor="b"/>
          <a:lstStyle>
            <a:lvl1pPr algn="l">
              <a:tabLst>
                <a:tab pos="363538" algn="l"/>
                <a:tab pos="715963" algn="l"/>
                <a:tab pos="1079500" algn="l"/>
              </a:tabLst>
              <a:defRPr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niveau 1</a:t>
            </a:r>
          </a:p>
          <a:p>
            <a:pPr lvl="0"/>
            <a:r>
              <a:rPr lang="fr-FR" dirty="0"/>
              <a:t>	Texte niveau 2</a:t>
            </a:r>
          </a:p>
          <a:p>
            <a:pPr lvl="0"/>
            <a:r>
              <a:rPr lang="fr-FR" dirty="0"/>
              <a:t>		Texte niveau 3</a:t>
            </a:r>
          </a:p>
          <a:p>
            <a:pPr lvl="0"/>
            <a:r>
              <a:rPr lang="fr-FR" dirty="0"/>
              <a:t>			Texte niveau 4</a:t>
            </a:r>
          </a:p>
        </p:txBody>
      </p:sp>
      <p:grpSp>
        <p:nvGrpSpPr>
          <p:cNvPr id="20" name="Grouper 19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22" name="Image 21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5" name="Grouper 24"/>
          <p:cNvGrpSpPr/>
          <p:nvPr userDrawn="1"/>
        </p:nvGrpSpPr>
        <p:grpSpPr>
          <a:xfrm>
            <a:off x="4045857" y="5249513"/>
            <a:ext cx="975412" cy="322815"/>
            <a:chOff x="0" y="5281389"/>
            <a:chExt cx="975412" cy="322815"/>
          </a:xfrm>
        </p:grpSpPr>
        <p:pic>
          <p:nvPicPr>
            <p:cNvPr id="26" name="Image 25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1BAF7D56-A545-B447-BEC3-95B6E671A4CE}"/>
              </a:ext>
            </a:extLst>
          </p:cNvPr>
          <p:cNvSpPr/>
          <p:nvPr userDrawn="1"/>
        </p:nvSpPr>
        <p:spPr>
          <a:xfrm>
            <a:off x="6551875" y="63044"/>
            <a:ext cx="1448137" cy="101984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00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à coins arrondis 18"/>
          <p:cNvSpPr/>
          <p:nvPr userDrawn="1"/>
        </p:nvSpPr>
        <p:spPr>
          <a:xfrm>
            <a:off x="1309234" y="698472"/>
            <a:ext cx="7471909" cy="3202086"/>
          </a:xfrm>
          <a:prstGeom prst="roundRect">
            <a:avLst>
              <a:gd name="adj" fmla="val 2786"/>
            </a:avLst>
          </a:prstGeom>
          <a:solidFill>
            <a:srgbClr val="1D5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1308100" y="4352271"/>
            <a:ext cx="7471909" cy="769937"/>
          </a:xfrm>
          <a:prstGeom prst="rect">
            <a:avLst/>
          </a:prstGeom>
        </p:spPr>
        <p:txBody>
          <a:bodyPr vert="horz"/>
          <a:lstStyle>
            <a:lvl1pPr algn="r">
              <a:defRPr sz="2000" b="0" i="0">
                <a:solidFill>
                  <a:schemeClr val="bg1">
                    <a:lumMod val="65000"/>
                  </a:schemeClr>
                </a:solidFill>
                <a:latin typeface="Oswald Regular"/>
                <a:cs typeface="Oswald Regular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1309234" y="698472"/>
            <a:ext cx="7470775" cy="3084162"/>
          </a:xfrm>
          <a:prstGeom prst="rect">
            <a:avLst/>
          </a:prstGeom>
        </p:spPr>
        <p:txBody>
          <a:bodyPr vert="horz" lIns="180000" tIns="133200" rIns="180000" bIns="180000"/>
          <a:lstStyle>
            <a:lvl1pPr>
              <a:defRPr sz="4000" b="0" i="0" cap="all" baseline="0">
                <a:solidFill>
                  <a:schemeClr val="bg1"/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20" name="Triangle isocèle 19"/>
          <p:cNvSpPr/>
          <p:nvPr userDrawn="1"/>
        </p:nvSpPr>
        <p:spPr>
          <a:xfrm rot="10800000">
            <a:off x="7338784" y="3900557"/>
            <a:ext cx="453571" cy="362843"/>
          </a:xfrm>
          <a:prstGeom prst="triangle">
            <a:avLst/>
          </a:prstGeom>
          <a:solidFill>
            <a:srgbClr val="1D5CA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13" name="Image 1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extShape 2"/>
          <p:cNvSpPr txBox="1"/>
          <p:nvPr userDrawn="1"/>
        </p:nvSpPr>
        <p:spPr>
          <a:xfrm>
            <a:off x="4869138" y="5393978"/>
            <a:ext cx="344553" cy="276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7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75000"/>
                </a:schemeClr>
              </a:solidFill>
              <a:latin typeface="Oswald Light"/>
              <a:cs typeface="Oswald Light"/>
            </a:endParaRPr>
          </a:p>
        </p:txBody>
      </p:sp>
      <p:grpSp>
        <p:nvGrpSpPr>
          <p:cNvPr id="18" name="Grouper 17"/>
          <p:cNvGrpSpPr/>
          <p:nvPr userDrawn="1"/>
        </p:nvGrpSpPr>
        <p:grpSpPr>
          <a:xfrm>
            <a:off x="0" y="5281389"/>
            <a:ext cx="975412" cy="322815"/>
            <a:chOff x="0" y="5281389"/>
            <a:chExt cx="975412" cy="322815"/>
          </a:xfrm>
        </p:grpSpPr>
        <p:pic>
          <p:nvPicPr>
            <p:cNvPr id="22" name="Image 21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v2">
    <p:bg>
      <p:bgPr>
        <a:solidFill>
          <a:srgbClr val="1D5C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45857" cy="5670550"/>
          </a:xfrm>
          <a:prstGeom prst="rect">
            <a:avLst/>
          </a:prstGeom>
        </p:spPr>
        <p:txBody>
          <a:bodyPr vert="horz"/>
          <a:lstStyle/>
          <a:p>
            <a:endParaRPr lang="fr-FR" dirty="0"/>
          </a:p>
        </p:txBody>
      </p:sp>
      <p:sp>
        <p:nvSpPr>
          <p:cNvPr id="12" name="CustomShape 5"/>
          <p:cNvSpPr/>
          <p:nvPr userDrawn="1"/>
        </p:nvSpPr>
        <p:spPr>
          <a:xfrm>
            <a:off x="9037122" y="5117364"/>
            <a:ext cx="898877" cy="462352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3" hasCustomPrompt="1"/>
          </p:nvPr>
        </p:nvSpPr>
        <p:spPr>
          <a:xfrm>
            <a:off x="4137025" y="1025030"/>
            <a:ext cx="5799138" cy="2503615"/>
          </a:xfrm>
          <a:prstGeom prst="rect">
            <a:avLst/>
          </a:prstGeom>
        </p:spPr>
        <p:txBody>
          <a:bodyPr vert="horz"/>
          <a:lstStyle>
            <a:lvl1pPr>
              <a:defRPr sz="3600" b="0" i="0" cap="all" baseline="0">
                <a:solidFill>
                  <a:schemeClr val="bg1"/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</a:lstStyle>
          <a:p>
            <a:pPr lvl="0"/>
            <a:r>
              <a:rPr lang="fr-FR" dirty="0"/>
              <a:t>Saisissez une citation ici.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 hasCustomPrompt="1"/>
          </p:nvPr>
        </p:nvSpPr>
        <p:spPr>
          <a:xfrm>
            <a:off x="4137025" y="3529013"/>
            <a:ext cx="5797550" cy="769937"/>
          </a:xfrm>
          <a:prstGeom prst="rect">
            <a:avLst/>
          </a:prstGeom>
        </p:spPr>
        <p:txBody>
          <a:bodyPr vert="horz"/>
          <a:lstStyle>
            <a:lvl1pPr>
              <a:defRPr sz="2000" b="0" i="0">
                <a:solidFill>
                  <a:schemeClr val="bg1">
                    <a:lumMod val="75000"/>
                  </a:schemeClr>
                </a:solidFill>
                <a:latin typeface="Oswald Light" panose="02000303000000000000" pitchFamily="2" charset="0"/>
                <a:cs typeface="Oswald Light" panose="02000303000000000000" pitchFamily="2" charset="0"/>
              </a:defRPr>
            </a:lvl1pPr>
          </a:lstStyle>
          <a:p>
            <a:pPr lvl="0"/>
            <a:r>
              <a:rPr lang="fr-FR" dirty="0" err="1"/>
              <a:t>Whoever</a:t>
            </a:r>
            <a:r>
              <a:rPr lang="fr-FR" dirty="0"/>
              <a:t> </a:t>
            </a:r>
            <a:r>
              <a:rPr lang="fr-FR" dirty="0" err="1"/>
              <a:t>said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first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09134" y="5197102"/>
            <a:ext cx="765989" cy="32281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9076404" y="5154348"/>
            <a:ext cx="827029" cy="39669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CustomShape 5"/>
          <p:cNvSpPr/>
          <p:nvPr userDrawn="1"/>
        </p:nvSpPr>
        <p:spPr>
          <a:xfrm>
            <a:off x="4214265" y="5117364"/>
            <a:ext cx="898877" cy="462352"/>
          </a:xfrm>
          <a:prstGeom prst="flowChartProcess">
            <a:avLst/>
          </a:prstGeom>
          <a:solidFill>
            <a:srgbClr val="FFFFFF"/>
          </a:solidFill>
          <a:ln>
            <a:noFill/>
          </a:ln>
        </p:spPr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53542" y="5269925"/>
            <a:ext cx="819910" cy="191239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4247245" y="5156837"/>
            <a:ext cx="827029" cy="39669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TextShape 2"/>
          <p:cNvSpPr txBox="1"/>
          <p:nvPr userDrawn="1"/>
        </p:nvSpPr>
        <p:spPr>
          <a:xfrm>
            <a:off x="9582643" y="157105"/>
            <a:ext cx="344553" cy="36658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65000"/>
                </a:schemeClr>
              </a:solidFill>
              <a:latin typeface="Oswald Light"/>
              <a:cs typeface="Oswald Light"/>
            </a:endParaRPr>
          </a:p>
        </p:txBody>
      </p:sp>
    </p:spTree>
    <p:extLst>
      <p:ext uri="{BB962C8B-B14F-4D97-AF65-F5344CB8AC3E}">
        <p14:creationId xmlns:p14="http://schemas.microsoft.com/office/powerpoint/2010/main" val="137395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B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spcAft>
                <a:spcPts val="600"/>
              </a:spcAft>
              <a:buClrTx/>
              <a:buSzPct val="60000"/>
              <a:buFont typeface="Wingdings" charset="2"/>
              <a:buChar char="u"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Light"/>
                <a:cs typeface="Oswald Light"/>
              </a:defRPr>
            </a:lvl1pPr>
            <a:lvl2pPr marL="541338" indent="-179388" algn="l">
              <a:spcAft>
                <a:spcPts val="600"/>
              </a:spcAft>
              <a:buClrTx/>
              <a:buSzPct val="65000"/>
              <a:buFont typeface="Wingdings" charset="2"/>
              <a:buChar char="q"/>
              <a:defRPr b="0" i="0">
                <a:solidFill>
                  <a:srgbClr val="5E5E5E"/>
                </a:solidFill>
                <a:latin typeface="Oswald Light"/>
                <a:cs typeface="Oswald Light"/>
              </a:defRPr>
            </a:lvl2pPr>
            <a:lvl3pPr marL="533400" indent="179388" algn="l">
              <a:spcAft>
                <a:spcPts val="600"/>
              </a:spcAft>
              <a:buClrTx/>
              <a:buSzPct val="100000"/>
              <a:buFont typeface="Wingdings" charset="2"/>
              <a:buChar char="§"/>
              <a:defRPr sz="1600" b="0" i="0">
                <a:solidFill>
                  <a:srgbClr val="7F7F7F"/>
                </a:solidFill>
                <a:latin typeface="Oswald Light"/>
                <a:cs typeface="Oswald Light"/>
              </a:defRPr>
            </a:lvl3pPr>
            <a:lvl4pPr marL="714375" indent="179388" algn="l">
              <a:spcAft>
                <a:spcPts val="600"/>
              </a:spcAft>
              <a:buClrTx/>
              <a:buSzPct val="100000"/>
              <a:buFont typeface="Lucida Grande"/>
              <a:buChar char="-"/>
              <a:defRPr sz="1500" b="0" i="1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12" name="Image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extShape 2"/>
          <p:cNvSpPr txBox="1"/>
          <p:nvPr userDrawn="1"/>
        </p:nvSpPr>
        <p:spPr>
          <a:xfrm>
            <a:off x="4869138" y="5393978"/>
            <a:ext cx="344553" cy="276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7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75000"/>
                </a:schemeClr>
              </a:solidFill>
              <a:latin typeface="Oswald Light"/>
              <a:cs typeface="Oswald Light"/>
            </a:endParaRPr>
          </a:p>
        </p:txBody>
      </p:sp>
      <p:grpSp>
        <p:nvGrpSpPr>
          <p:cNvPr id="18" name="Grouper 17"/>
          <p:cNvGrpSpPr/>
          <p:nvPr userDrawn="1"/>
        </p:nvGrpSpPr>
        <p:grpSpPr>
          <a:xfrm>
            <a:off x="0" y="5281389"/>
            <a:ext cx="975412" cy="322815"/>
            <a:chOff x="0" y="5281389"/>
            <a:chExt cx="975412" cy="322815"/>
          </a:xfrm>
        </p:grpSpPr>
        <p:pic>
          <p:nvPicPr>
            <p:cNvPr id="19" name="Image 1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851107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puces color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/>
          <p:nvPr userDrawn="1"/>
        </p:nvSpPr>
        <p:spPr>
          <a:xfrm>
            <a:off x="284572" y="431381"/>
            <a:ext cx="9521642" cy="0"/>
          </a:xfrm>
          <a:prstGeom prst="line">
            <a:avLst/>
          </a:prstGeom>
          <a:ln w="18000">
            <a:solidFill>
              <a:srgbClr val="999999"/>
            </a:solidFill>
            <a:round/>
          </a:ln>
        </p:spPr>
      </p: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284162" y="172584"/>
            <a:ext cx="9522051" cy="295275"/>
          </a:xfrm>
          <a:prstGeom prst="rect">
            <a:avLst/>
          </a:prstGeom>
        </p:spPr>
        <p:txBody>
          <a:bodyPr vert="horz" lIns="0" rIns="0"/>
          <a:lstStyle>
            <a:lvl1pPr>
              <a:defRPr sz="1400" b="0" i="0" cap="all">
                <a:solidFill>
                  <a:schemeClr val="bg1">
                    <a:lumMod val="65000"/>
                  </a:schemeClr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284163" y="478482"/>
            <a:ext cx="9521825" cy="484188"/>
          </a:xfrm>
          <a:prstGeom prst="rect">
            <a:avLst/>
          </a:prstGeom>
        </p:spPr>
        <p:txBody>
          <a:bodyPr vert="horz" lIns="0" tIns="0" rIns="0"/>
          <a:lstStyle>
            <a:lvl1pPr>
              <a:defRPr b="0" i="0" cap="all">
                <a:solidFill>
                  <a:srgbClr val="1D5CAB"/>
                </a:solidFill>
                <a:latin typeface="Oswald Light"/>
                <a:cs typeface="Oswald Light"/>
              </a:defRPr>
            </a:lvl1pPr>
          </a:lstStyle>
          <a:p>
            <a:pPr lvl="0"/>
            <a:r>
              <a:rPr lang="fr-FR" dirty="0"/>
              <a:t>Texte de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284163" y="1006475"/>
            <a:ext cx="9521825" cy="4110038"/>
          </a:xfrm>
          <a:prstGeom prst="rect">
            <a:avLst/>
          </a:prstGeom>
        </p:spPr>
        <p:txBody>
          <a:bodyPr vert="horz" lIns="0" rIns="0"/>
          <a:lstStyle>
            <a:lvl1pPr marL="180000" indent="180000" algn="l">
              <a:spcAft>
                <a:spcPts val="600"/>
              </a:spcAft>
              <a:buClrTx/>
              <a:buSzPct val="60000"/>
              <a:buFont typeface="Wingdings" charset="2"/>
              <a:buChar char="u"/>
              <a:defRPr sz="2000" b="0" i="0">
                <a:solidFill>
                  <a:srgbClr val="E30037"/>
                </a:solidFill>
                <a:latin typeface="Oswald Light"/>
                <a:cs typeface="Oswald Light"/>
              </a:defRPr>
            </a:lvl1pPr>
            <a:lvl2pPr marL="541338" indent="-179388" algn="l">
              <a:spcAft>
                <a:spcPts val="600"/>
              </a:spcAft>
              <a:buClrTx/>
              <a:buSzPct val="60000"/>
              <a:buFont typeface="Wingdings" charset="2"/>
              <a:buChar char="u"/>
              <a:defRPr b="0" i="0">
                <a:solidFill>
                  <a:srgbClr val="1D5CAB"/>
                </a:solidFill>
                <a:latin typeface="Oswald Light"/>
                <a:cs typeface="Oswald Light"/>
              </a:defRPr>
            </a:lvl2pPr>
            <a:lvl3pPr marL="533400" indent="179388" algn="l">
              <a:spcAft>
                <a:spcPts val="600"/>
              </a:spcAft>
              <a:buClrTx/>
              <a:buSzPct val="100000"/>
              <a:buFont typeface="Wingdings" charset="2"/>
              <a:buChar char="§"/>
              <a:defRPr sz="1600" b="0" i="0">
                <a:solidFill>
                  <a:srgbClr val="4C4C4C"/>
                </a:solidFill>
                <a:latin typeface="Oswald Light"/>
                <a:cs typeface="Oswald Light"/>
              </a:defRPr>
            </a:lvl3pPr>
            <a:lvl4pPr marL="714375" indent="179388" algn="l">
              <a:spcAft>
                <a:spcPts val="600"/>
              </a:spcAft>
              <a:buClrTx/>
              <a:buSzPct val="100000"/>
              <a:buFont typeface="Lucida Grande"/>
              <a:buChar char="-"/>
              <a:defRPr sz="1500" b="0" i="1">
                <a:solidFill>
                  <a:srgbClr val="7F7F7F"/>
                </a:solidFill>
                <a:latin typeface="Oswald Light"/>
                <a:cs typeface="Oswald Light"/>
              </a:defRPr>
            </a:lvl4pPr>
            <a:lvl5pPr marL="361950" indent="179388" algn="l">
              <a:buClrTx/>
              <a:buSzPct val="60000"/>
              <a:buFont typeface="Wingdings" charset="2"/>
              <a:buChar char="u"/>
              <a:tabLst>
                <a:tab pos="363538" algn="l"/>
              </a:tabLst>
              <a:defRPr b="0" i="0">
                <a:solidFill>
                  <a:srgbClr val="1D5CAB"/>
                </a:solidFill>
                <a:latin typeface="Oswald Regular"/>
                <a:cs typeface="Oswald Regular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9143999" y="5223778"/>
            <a:ext cx="936625" cy="446771"/>
            <a:chOff x="9143999" y="5223778"/>
            <a:chExt cx="936625" cy="446771"/>
          </a:xfrm>
        </p:grpSpPr>
        <p:pic>
          <p:nvPicPr>
            <p:cNvPr id="12" name="Image 11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242195" y="5281389"/>
              <a:ext cx="765989" cy="32281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 userDrawn="1"/>
          </p:nvSpPr>
          <p:spPr>
            <a:xfrm>
              <a:off x="9143999" y="5223778"/>
              <a:ext cx="936625" cy="446771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extShape 2"/>
          <p:cNvSpPr txBox="1"/>
          <p:nvPr userDrawn="1"/>
        </p:nvSpPr>
        <p:spPr>
          <a:xfrm>
            <a:off x="4869138" y="5393978"/>
            <a:ext cx="344553" cy="276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fld id="{D9124CF6-1F53-4FFF-A07E-B1C8B6CC2071}" type="slidenum">
              <a:rPr lang="fr-FR" sz="1000" b="0" i="0">
                <a:solidFill>
                  <a:schemeClr val="bg1">
                    <a:lumMod val="75000"/>
                  </a:schemeClr>
                </a:solidFill>
                <a:latin typeface="Oswald Light"/>
                <a:cs typeface="Oswald Light"/>
              </a:rPr>
              <a:pPr algn="ctr"/>
              <a:t>‹N°›</a:t>
            </a:fld>
            <a:endParaRPr sz="1000" b="0" i="0" dirty="0">
              <a:solidFill>
                <a:schemeClr val="bg1">
                  <a:lumMod val="75000"/>
                </a:schemeClr>
              </a:solidFill>
              <a:latin typeface="Oswald Light"/>
              <a:cs typeface="Oswald Light"/>
            </a:endParaRPr>
          </a:p>
        </p:txBody>
      </p:sp>
      <p:grpSp>
        <p:nvGrpSpPr>
          <p:cNvPr id="18" name="Grouper 17"/>
          <p:cNvGrpSpPr/>
          <p:nvPr userDrawn="1"/>
        </p:nvGrpSpPr>
        <p:grpSpPr>
          <a:xfrm>
            <a:off x="0" y="5281389"/>
            <a:ext cx="975412" cy="322815"/>
            <a:chOff x="0" y="5281389"/>
            <a:chExt cx="975412" cy="322815"/>
          </a:xfrm>
        </p:grpSpPr>
        <p:pic>
          <p:nvPicPr>
            <p:cNvPr id="19" name="Image 1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1292" y="5400524"/>
              <a:ext cx="802591" cy="1872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 userDrawn="1"/>
          </p:nvSpPr>
          <p:spPr>
            <a:xfrm>
              <a:off x="0" y="5281389"/>
              <a:ext cx="975412" cy="322815"/>
            </a:xfrm>
            <a:prstGeom prst="rect">
              <a:avLst/>
            </a:prstGeom>
            <a:solidFill>
              <a:schemeClr val="bg1"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54811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50" r:id="rId4"/>
    <p:sldLayoutId id="2147483664" r:id="rId5"/>
    <p:sldLayoutId id="2147483666" r:id="rId6"/>
    <p:sldLayoutId id="2147483665" r:id="rId7"/>
    <p:sldLayoutId id="2147483649" r:id="rId8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-- Etablissement A</a:t>
            </a:r>
          </a:p>
          <a:p>
            <a:r>
              <a:rPr lang="fr-FR" dirty="0"/>
              <a:t>-- Etablissement B</a:t>
            </a:r>
          </a:p>
          <a:p>
            <a:r>
              <a:rPr lang="fr-FR" dirty="0"/>
              <a:t>-- Etablissement C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720725" y="4625064"/>
            <a:ext cx="3957153" cy="962025"/>
          </a:xfrm>
        </p:spPr>
        <p:txBody>
          <a:bodyPr/>
          <a:lstStyle/>
          <a:p>
            <a:r>
              <a:rPr lang="fr-FR" dirty="0"/>
              <a:t>Intervenant 1</a:t>
            </a:r>
          </a:p>
          <a:p>
            <a:r>
              <a:rPr lang="fr-FR" dirty="0"/>
              <a:t>Intervenant 2, Intervenant 3</a:t>
            </a:r>
          </a:p>
          <a:p>
            <a:r>
              <a:rPr lang="fr-FR" dirty="0"/>
              <a:t>Intervenant 4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</p:spTree>
    <p:extLst>
      <p:ext uri="{BB962C8B-B14F-4D97-AF65-F5344CB8AC3E}">
        <p14:creationId xmlns:p14="http://schemas.microsoft.com/office/powerpoint/2010/main" val="1850355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Un autre exemple de </a:t>
            </a:r>
            <a:r>
              <a:rPr lang="fr-FR" dirty="0" err="1"/>
              <a:t>sous-tiTRE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Exemple...</a:t>
            </a:r>
          </a:p>
        </p:txBody>
      </p:sp>
      <p:pic>
        <p:nvPicPr>
          <p:cNvPr id="3" name="Espace réservé pour une image  2" descr="pic_sample--portrait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8" b="36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5752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E8A44B-AA38-9047-A4B0-95EEB8590C64}"/>
              </a:ext>
            </a:extLst>
          </p:cNvPr>
          <p:cNvSpPr/>
          <p:nvPr/>
        </p:nvSpPr>
        <p:spPr>
          <a:xfrm>
            <a:off x="2629591" y="1695581"/>
            <a:ext cx="7102884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  <a:t>Veillez à </a:t>
            </a:r>
            <a:r>
              <a:rPr lang="fr-FR" sz="3800" b="1" dirty="0">
                <a:solidFill>
                  <a:srgbClr val="DA0F26"/>
                </a:solidFill>
                <a:latin typeface="Avenir Next" panose="020B0503020202020204" pitchFamily="34" charset="0"/>
              </a:rPr>
              <a:t>ne pas utiliser </a:t>
            </a:r>
            <a: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  <a:t>des tailles</a:t>
            </a:r>
            <a:br>
              <a:rPr lang="fr-FR" sz="2800" b="1" dirty="0">
                <a:solidFill>
                  <a:srgbClr val="DA0F26"/>
                </a:solidFill>
                <a:latin typeface="Avenir Next" panose="020B0503020202020204" pitchFamily="34" charset="0"/>
              </a:rPr>
            </a:br>
            <a:r>
              <a:rPr lang="fr-FR" sz="4800" b="1" dirty="0">
                <a:solidFill>
                  <a:srgbClr val="DA0F26"/>
                </a:solidFill>
                <a:latin typeface="Avenir Next" panose="020B0503020202020204" pitchFamily="34" charset="0"/>
              </a:rPr>
              <a:t>de police trop petites ! </a:t>
            </a:r>
            <a:endParaRPr lang="fr-FR" sz="4700" dirty="0">
              <a:solidFill>
                <a:srgbClr val="DA0F26"/>
              </a:solidFill>
              <a:effectLst/>
              <a:latin typeface="Avenir Next" panose="020B0503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866B12-3870-6C43-93E5-AB4E8E3A4895}"/>
              </a:ext>
            </a:extLst>
          </p:cNvPr>
          <p:cNvSpPr/>
          <p:nvPr/>
        </p:nvSpPr>
        <p:spPr>
          <a:xfrm>
            <a:off x="2629591" y="3049799"/>
            <a:ext cx="76823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i="1" dirty="0">
                <a:solidFill>
                  <a:srgbClr val="DA0F26"/>
                </a:solidFill>
                <a:latin typeface="Avenir Next" panose="020B0503020202020204" pitchFamily="34" charset="0"/>
              </a:rPr>
              <a:t>Sinon, le jour J, cela sera illisible dans l’amphi ! :(</a:t>
            </a:r>
            <a:br>
              <a:rPr lang="fr-FR" i="1" dirty="0">
                <a:solidFill>
                  <a:srgbClr val="DA0F26"/>
                </a:solidFill>
                <a:latin typeface="Avenir Next" panose="020B0503020202020204" pitchFamily="34" charset="0"/>
              </a:rPr>
            </a:br>
            <a:r>
              <a:rPr lang="fr-FR" i="1" dirty="0">
                <a:solidFill>
                  <a:srgbClr val="DA0F26"/>
                </a:solidFill>
                <a:latin typeface="Avenir Next" panose="020B0503020202020204" pitchFamily="34" charset="0"/>
              </a:rPr>
              <a:t>Cela est aussi valable pour les images avec des détails trop “fins” </a:t>
            </a:r>
            <a:endParaRPr lang="fr-FR" dirty="0">
              <a:solidFill>
                <a:srgbClr val="DA0F26"/>
              </a:solidFill>
              <a:effectLst/>
              <a:latin typeface="Avenir Next" panose="020B0503020202020204" pitchFamily="34" charset="0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E72CD1CA-6A61-CD4F-846D-5EE3076CB1DE}"/>
              </a:ext>
            </a:extLst>
          </p:cNvPr>
          <p:cNvGrpSpPr/>
          <p:nvPr/>
        </p:nvGrpSpPr>
        <p:grpSpPr>
          <a:xfrm>
            <a:off x="787030" y="2134762"/>
            <a:ext cx="1570893" cy="1401025"/>
            <a:chOff x="669335" y="2265888"/>
            <a:chExt cx="1570893" cy="1401025"/>
          </a:xfrm>
        </p:grpSpPr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66376397-6C88-1940-A29E-762A15F76679}"/>
                </a:ext>
              </a:extLst>
            </p:cNvPr>
            <p:cNvSpPr/>
            <p:nvPr/>
          </p:nvSpPr>
          <p:spPr>
            <a:xfrm>
              <a:off x="669335" y="2265888"/>
              <a:ext cx="1570893" cy="1354218"/>
            </a:xfrm>
            <a:prstGeom prst="triangle">
              <a:avLst/>
            </a:prstGeom>
            <a:solidFill>
              <a:srgbClr val="E300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8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A995F95-0D53-1F40-A3ED-B04D9E3A4A2B}"/>
                </a:ext>
              </a:extLst>
            </p:cNvPr>
            <p:cNvSpPr/>
            <p:nvPr/>
          </p:nvSpPr>
          <p:spPr>
            <a:xfrm>
              <a:off x="1244627" y="2558917"/>
              <a:ext cx="420308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6600" dirty="0">
                  <a:solidFill>
                    <a:schemeClr val="bg1"/>
                  </a:solidFill>
                </a:rPr>
                <a:t>!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9545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89591CA-439F-0F48-8F46-A26B5D3FE1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243386-9BC8-2A41-97F5-8C53807256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1284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1: Texte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Point abordé 1</a:t>
            </a:r>
          </a:p>
          <a:p>
            <a:r>
              <a:rPr lang="fr-FR" dirty="0"/>
              <a:t>	Point Abordé 2</a:t>
            </a:r>
          </a:p>
          <a:p>
            <a:r>
              <a:rPr lang="fr-FR" dirty="0"/>
              <a:t>		Point abordé 3</a:t>
            </a:r>
          </a:p>
          <a:p>
            <a:r>
              <a:rPr lang="fr-FR" dirty="0"/>
              <a:t>			Point abordé 4</a:t>
            </a:r>
          </a:p>
        </p:txBody>
      </p:sp>
    </p:spTree>
    <p:extLst>
      <p:ext uri="{BB962C8B-B14F-4D97-AF65-F5344CB8AC3E}">
        <p14:creationId xmlns:p14="http://schemas.microsoft.com/office/powerpoint/2010/main" val="1775151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EX. De présentation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Exemple de titre...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FR" dirty="0"/>
              <a:t>Texte premier niveau avec des </a:t>
            </a:r>
            <a:r>
              <a:rPr lang="fr-FR" dirty="0">
                <a:solidFill>
                  <a:srgbClr val="E30037"/>
                </a:solidFill>
              </a:rPr>
              <a:t>points importants </a:t>
            </a:r>
            <a:r>
              <a:rPr lang="fr-FR" dirty="0"/>
              <a:t>à souligner</a:t>
            </a:r>
          </a:p>
          <a:p>
            <a:pPr marL="536575" lvl="1" indent="-179388">
              <a:spcAft>
                <a:spcPts val="600"/>
              </a:spcAft>
            </a:pPr>
            <a:r>
              <a:rPr lang="fr-FR" dirty="0"/>
              <a:t>Texte deuxième niveau avec </a:t>
            </a:r>
            <a:r>
              <a:rPr lang="fr-FR" dirty="0">
                <a:solidFill>
                  <a:srgbClr val="1D5CAB"/>
                </a:solidFill>
              </a:rPr>
              <a:t>d’autres points </a:t>
            </a:r>
            <a:r>
              <a:rPr lang="fr-FR" dirty="0"/>
              <a:t>importants</a:t>
            </a:r>
          </a:p>
          <a:p>
            <a:pPr lvl="2">
              <a:spcAft>
                <a:spcPts val="600"/>
              </a:spcAft>
            </a:pPr>
            <a:r>
              <a:rPr lang="fr-FR" dirty="0"/>
              <a:t>Texte troisième niveau qui a son lot de </a:t>
            </a:r>
            <a:r>
              <a:rPr lang="fr-FR" dirty="0">
                <a:solidFill>
                  <a:srgbClr val="4C4C4C"/>
                </a:solidFill>
              </a:rPr>
              <a:t>points importants</a:t>
            </a:r>
            <a:r>
              <a:rPr lang="fr-FR" dirty="0"/>
              <a:t> comme…</a:t>
            </a:r>
          </a:p>
          <a:p>
            <a:pPr lvl="3">
              <a:spcAft>
                <a:spcPts val="600"/>
              </a:spcAft>
            </a:pPr>
            <a:r>
              <a:rPr lang="fr-FR" dirty="0"/>
              <a:t>Texte quatrième niveau</a:t>
            </a:r>
          </a:p>
          <a:p>
            <a:pPr lvl="3">
              <a:spcAft>
                <a:spcPts val="600"/>
              </a:spcAft>
            </a:pPr>
            <a:r>
              <a:rPr lang="fr-FR" dirty="0"/>
              <a:t>Texte 4e niveau</a:t>
            </a:r>
          </a:p>
          <a:p>
            <a:pPr lvl="2">
              <a:spcAft>
                <a:spcPts val="600"/>
              </a:spcAft>
            </a:pPr>
            <a:r>
              <a:rPr lang="fr-FR" dirty="0"/>
              <a:t>Texte 3e niveau</a:t>
            </a:r>
          </a:p>
          <a:p>
            <a:pPr marL="536575" lvl="1" indent="-179388">
              <a:spcAft>
                <a:spcPts val="600"/>
              </a:spcAft>
            </a:pPr>
            <a:r>
              <a:rPr lang="fr-FR" dirty="0"/>
              <a:t>Texte 2e niveau</a:t>
            </a:r>
          </a:p>
          <a:p>
            <a:endParaRPr lang="fr-FR" dirty="0"/>
          </a:p>
          <a:p>
            <a:pPr>
              <a:spcAft>
                <a:spcPts val="600"/>
              </a:spcAft>
            </a:pPr>
            <a:r>
              <a:rPr lang="fr-FR" dirty="0"/>
              <a:t>Texte 1er niveau</a:t>
            </a:r>
          </a:p>
          <a:p>
            <a:pPr marL="536575" lvl="1" indent="-179388">
              <a:spcAft>
                <a:spcPts val="600"/>
              </a:spcAft>
            </a:pPr>
            <a:r>
              <a:rPr lang="fr-FR" dirty="0"/>
              <a:t>Texte deuxième niveau</a:t>
            </a:r>
          </a:p>
          <a:p>
            <a:pPr lvl="2">
              <a:spcAft>
                <a:spcPts val="600"/>
              </a:spcAft>
            </a:pPr>
            <a:r>
              <a:rPr lang="fr-FR" dirty="0" err="1"/>
              <a:t>Etc</a:t>
            </a:r>
            <a:r>
              <a:rPr lang="fr-FR" dirty="0"/>
              <a:t> </a:t>
            </a:r>
            <a:r>
              <a:rPr lang="fr-FR" dirty="0" err="1"/>
              <a:t>etc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1054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Section 1: Exemple de texte très (trop ?) coloré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Texte premier niveau</a:t>
            </a:r>
          </a:p>
          <a:p>
            <a:pPr lvl="1"/>
            <a:r>
              <a:rPr lang="fr-FR" dirty="0"/>
              <a:t>Texte deuxième niveau</a:t>
            </a:r>
          </a:p>
          <a:p>
            <a:pPr lvl="2"/>
            <a:r>
              <a:rPr lang="fr-FR" dirty="0"/>
              <a:t>Texte troisième niveau</a:t>
            </a:r>
          </a:p>
          <a:p>
            <a:pPr lvl="3"/>
            <a:r>
              <a:rPr lang="fr-FR" dirty="0"/>
              <a:t>Texte quatrième niveau</a:t>
            </a:r>
          </a:p>
          <a:p>
            <a:pPr lvl="3"/>
            <a:r>
              <a:rPr lang="fr-FR" dirty="0"/>
              <a:t>Texte 4e niveau</a:t>
            </a:r>
          </a:p>
          <a:p>
            <a:pPr lvl="2"/>
            <a:r>
              <a:rPr lang="fr-FR" dirty="0"/>
              <a:t>Texte 3</a:t>
            </a:r>
            <a:r>
              <a:rPr lang="fr-FR" baseline="30000" dirty="0"/>
              <a:t>e</a:t>
            </a:r>
            <a:r>
              <a:rPr lang="fr-FR" dirty="0"/>
              <a:t> niveau</a:t>
            </a:r>
          </a:p>
          <a:p>
            <a:pPr lvl="1"/>
            <a:r>
              <a:rPr lang="fr-FR" dirty="0"/>
              <a:t>Texte deuxième niveau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r>
              <a:rPr lang="fr-FR" dirty="0"/>
              <a:t>Texte 1</a:t>
            </a:r>
            <a:r>
              <a:rPr lang="fr-FR" baseline="30000" dirty="0"/>
              <a:t>er</a:t>
            </a:r>
            <a:r>
              <a:rPr lang="fr-FR" dirty="0"/>
              <a:t> niveau</a:t>
            </a:r>
          </a:p>
          <a:p>
            <a:pPr lvl="1"/>
            <a:r>
              <a:rPr lang="fr-FR" dirty="0"/>
              <a:t>Texte 2</a:t>
            </a:r>
            <a:r>
              <a:rPr lang="fr-FR" baseline="30000" dirty="0"/>
              <a:t>ème</a:t>
            </a:r>
            <a:r>
              <a:rPr lang="fr-FR" dirty="0"/>
              <a:t> niveau</a:t>
            </a:r>
          </a:p>
        </p:txBody>
      </p:sp>
    </p:spTree>
    <p:extLst>
      <p:ext uri="{BB962C8B-B14F-4D97-AF65-F5344CB8AC3E}">
        <p14:creationId xmlns:p14="http://schemas.microsoft.com/office/powerpoint/2010/main" val="2257189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This </a:t>
            </a:r>
            <a:r>
              <a:rPr lang="fr-FR" dirty="0" err="1"/>
              <a:t>was</a:t>
            </a:r>
            <a:r>
              <a:rPr lang="fr-FR" dirty="0"/>
              <a:t> a </a:t>
            </a:r>
            <a:r>
              <a:rPr lang="fr-FR" dirty="0" err="1"/>
              <a:t>triumph</a:t>
            </a:r>
            <a:r>
              <a:rPr lang="fr-FR" dirty="0"/>
              <a:t>!</a:t>
            </a:r>
          </a:p>
          <a:p>
            <a:r>
              <a:rPr lang="fr-FR" dirty="0" err="1"/>
              <a:t>I’m</a:t>
            </a:r>
            <a:r>
              <a:rPr lang="fr-FR" dirty="0"/>
              <a:t> </a:t>
            </a:r>
            <a:r>
              <a:rPr lang="fr-FR" dirty="0" err="1"/>
              <a:t>making</a:t>
            </a:r>
            <a:r>
              <a:rPr lang="fr-FR" dirty="0"/>
              <a:t> a note </a:t>
            </a:r>
            <a:r>
              <a:rPr lang="fr-FR" dirty="0" err="1"/>
              <a:t>here</a:t>
            </a:r>
            <a:r>
              <a:rPr lang="fr-FR" dirty="0"/>
              <a:t>,</a:t>
            </a:r>
          </a:p>
          <a:p>
            <a:r>
              <a:rPr lang="fr-FR" dirty="0" err="1"/>
              <a:t>Huge</a:t>
            </a:r>
            <a:r>
              <a:rPr lang="fr-FR" dirty="0"/>
              <a:t> </a:t>
            </a:r>
            <a:r>
              <a:rPr lang="fr-FR" dirty="0" err="1"/>
              <a:t>success</a:t>
            </a:r>
            <a:r>
              <a:rPr lang="fr-FR" dirty="0"/>
              <a:t>!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-- </a:t>
            </a:r>
            <a:r>
              <a:rPr lang="fr-FR" dirty="0" err="1"/>
              <a:t>GLaDOS</a:t>
            </a:r>
            <a:endParaRPr lang="fr-FR" dirty="0"/>
          </a:p>
        </p:txBody>
      </p:sp>
      <p:pic>
        <p:nvPicPr>
          <p:cNvPr id="8" name="Espace réservé pour une image  7" descr="sampleimg_portrait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4" b="35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246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Section </a:t>
            </a:r>
            <a:r>
              <a:rPr lang="fr-FR" sz="3200" dirty="0"/>
              <a:t>#</a:t>
            </a:r>
            <a:r>
              <a:rPr lang="fr-FR" dirty="0"/>
              <a:t>2: Citations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Point abordé 1</a:t>
            </a:r>
          </a:p>
          <a:p>
            <a:r>
              <a:rPr lang="fr-FR" dirty="0"/>
              <a:t>	Point abordé 2</a:t>
            </a:r>
          </a:p>
        </p:txBody>
      </p:sp>
    </p:spTree>
    <p:extLst>
      <p:ext uri="{BB962C8B-B14F-4D97-AF65-F5344CB8AC3E}">
        <p14:creationId xmlns:p14="http://schemas.microsoft.com/office/powerpoint/2010/main" val="2729360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Exemple de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err="1"/>
              <a:t>Someone</a:t>
            </a:r>
            <a:r>
              <a:rPr lang="fr-FR" dirty="0"/>
              <a:t>, </a:t>
            </a:r>
            <a:r>
              <a:rPr lang="fr-FR" dirty="0" err="1"/>
              <a:t>Somewhere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[-spoiler </a:t>
            </a:r>
            <a:r>
              <a:rPr lang="fr-FR" dirty="0" err="1"/>
              <a:t>alert</a:t>
            </a:r>
            <a:r>
              <a:rPr lang="fr-FR" dirty="0"/>
              <a:t>-]</a:t>
            </a:r>
          </a:p>
          <a:p>
            <a:r>
              <a:rPr lang="fr-FR" dirty="0"/>
              <a:t>The cake </a:t>
            </a:r>
            <a:r>
              <a:rPr lang="fr-FR" dirty="0" err="1"/>
              <a:t>is</a:t>
            </a:r>
            <a:r>
              <a:rPr lang="fr-FR" dirty="0"/>
              <a:t> a lie.</a:t>
            </a:r>
          </a:p>
        </p:txBody>
      </p:sp>
    </p:spTree>
    <p:extLst>
      <p:ext uri="{BB962C8B-B14F-4D97-AF65-F5344CB8AC3E}">
        <p14:creationId xmlns:p14="http://schemas.microsoft.com/office/powerpoint/2010/main" val="2902732068"/>
      </p:ext>
    </p:extLst>
  </p:cSld>
  <p:clrMapOvr>
    <a:masterClrMapping/>
  </p:clrMapOvr>
</p:sld>
</file>

<file path=ppt/theme/theme1.xml><?xml version="1.0" encoding="utf-8"?>
<a:theme xmlns:a="http://schemas.openxmlformats.org/drawingml/2006/main" name="esupdays-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esupdays22--template4.potx</Template>
  <TotalTime>2693</TotalTime>
  <Words>234</Words>
  <Application>Microsoft Macintosh PowerPoint</Application>
  <PresentationFormat>Personnalisé</PresentationFormat>
  <Paragraphs>55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8" baseType="lpstr">
      <vt:lpstr>Arial</vt:lpstr>
      <vt:lpstr>Avenir Next</vt:lpstr>
      <vt:lpstr>Calibri</vt:lpstr>
      <vt:lpstr>Lucida Grande</vt:lpstr>
      <vt:lpstr>Oswald Light</vt:lpstr>
      <vt:lpstr>Oswald Regular</vt:lpstr>
      <vt:lpstr>Wingdings</vt:lpstr>
      <vt:lpstr>esupdays--template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Mathilde Guerin</cp:lastModifiedBy>
  <cp:revision>75</cp:revision>
  <dcterms:modified xsi:type="dcterms:W3CDTF">2020-01-10T08:51:43Z</dcterms:modified>
</cp:coreProperties>
</file>