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1"/>
  </p:handoutMasterIdLst>
  <p:sldIdLst>
    <p:sldId id="256" r:id="rId2"/>
    <p:sldId id="265" r:id="rId3"/>
    <p:sldId id="257" r:id="rId4"/>
    <p:sldId id="263" r:id="rId5"/>
    <p:sldId id="259" r:id="rId6"/>
    <p:sldId id="261" r:id="rId7"/>
    <p:sldId id="258" r:id="rId8"/>
    <p:sldId id="260" r:id="rId9"/>
    <p:sldId id="264" r:id="rId10"/>
  </p:sldIdLst>
  <p:sldSz cx="10080625" cy="5670550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C4C"/>
    <a:srgbClr val="E30037"/>
    <a:srgbClr val="1D5CAB"/>
    <a:srgbClr val="5E5E5E"/>
    <a:srgbClr val="4D4D4D"/>
    <a:srgbClr val="1C5CAA"/>
    <a:srgbClr val="B7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41" d="100"/>
          <a:sy n="141" d="100"/>
        </p:scale>
        <p:origin x="840" y="184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7842D-10D9-DD49-B032-D8337C444EB9}" type="datetimeFigureOut">
              <a:rPr lang="fr-FR" smtClean="0"/>
              <a:t>10/01/2020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DCF9C-82EC-234D-8001-00815913CE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3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5C86DE9-3122-D44F-A8AB-3006D97DD2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2833" y="124346"/>
            <a:ext cx="1738334" cy="1417719"/>
          </a:xfrm>
          <a:prstGeom prst="rect">
            <a:avLst/>
          </a:prstGeom>
        </p:spPr>
      </p:pic>
      <p:sp>
        <p:nvSpPr>
          <p:cNvPr id="12" name="Line 5"/>
          <p:cNvSpPr/>
          <p:nvPr userDrawn="1"/>
        </p:nvSpPr>
        <p:spPr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grpSp>
        <p:nvGrpSpPr>
          <p:cNvPr id="21" name="Grouper 20"/>
          <p:cNvGrpSpPr/>
          <p:nvPr userDrawn="1"/>
        </p:nvGrpSpPr>
        <p:grpSpPr>
          <a:xfrm>
            <a:off x="1" y="-62853"/>
            <a:ext cx="1389100" cy="671578"/>
            <a:chOff x="1" y="-62853"/>
            <a:chExt cx="1389100" cy="671578"/>
          </a:xfrm>
        </p:grpSpPr>
        <p:pic>
          <p:nvPicPr>
            <p:cNvPr id="14" name="Image 1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27461" y="109291"/>
              <a:ext cx="1070529" cy="45115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 userDrawn="1"/>
          </p:nvSpPr>
          <p:spPr>
            <a:xfrm>
              <a:off x="1" y="-62853"/>
              <a:ext cx="1389100" cy="671578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7" name="Espace réservé du texte 26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 b="0" i="0">
                <a:solidFill>
                  <a:srgbClr val="A6A6A6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 –  Etablissement A</a:t>
            </a:r>
          </a:p>
          <a:p>
            <a:pPr lvl="0"/>
            <a:r>
              <a:rPr lang="fr-FR" dirty="0"/>
              <a:t> –  Etablissement B</a:t>
            </a:r>
          </a:p>
          <a:p>
            <a:pPr lvl="0"/>
            <a:r>
              <a:rPr lang="fr-FR" dirty="0"/>
              <a:t> –  Etablissement C</a:t>
            </a:r>
          </a:p>
        </p:txBody>
      </p:sp>
      <p:sp>
        <p:nvSpPr>
          <p:cNvPr id="3" name="Espace réservé du texte 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20725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 b="0" i="0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Intervenant 1</a:t>
            </a:r>
          </a:p>
          <a:p>
            <a:pPr lvl="0"/>
            <a:r>
              <a:rPr lang="fr-FR" dirty="0"/>
              <a:t>Intervenant 2, Intervenant 3</a:t>
            </a:r>
          </a:p>
          <a:p>
            <a:pPr lvl="0"/>
            <a:r>
              <a:rPr lang="fr-FR" dirty="0"/>
              <a:t>Intervenant 4</a:t>
            </a:r>
          </a:p>
        </p:txBody>
      </p:sp>
      <p:sp>
        <p:nvSpPr>
          <p:cNvPr id="5" name="Espace réservé du texte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5000" b="0" i="0" cap="all" baseline="0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Titre principal (présentation)</a:t>
            </a:r>
          </a:p>
        </p:txBody>
      </p:sp>
      <p:grpSp>
        <p:nvGrpSpPr>
          <p:cNvPr id="20" name="Grouper 19"/>
          <p:cNvGrpSpPr/>
          <p:nvPr userDrawn="1"/>
        </p:nvGrpSpPr>
        <p:grpSpPr>
          <a:xfrm>
            <a:off x="8628146" y="-62853"/>
            <a:ext cx="1334158" cy="579924"/>
            <a:chOff x="8628146" y="28801"/>
            <a:chExt cx="1334158" cy="579924"/>
          </a:xfrm>
        </p:grpSpPr>
        <p:pic>
          <p:nvPicPr>
            <p:cNvPr id="7" name="Image 6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647784" y="216000"/>
              <a:ext cx="1285175" cy="29976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 userDrawn="1"/>
          </p:nvSpPr>
          <p:spPr>
            <a:xfrm>
              <a:off x="8628146" y="28801"/>
              <a:ext cx="1334158" cy="579924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3868408" y="90266"/>
            <a:ext cx="2127184" cy="1498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30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086EBF9-DEC8-9F4F-8B5B-C2840CC93C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7627" y="209229"/>
            <a:ext cx="1145369" cy="934119"/>
          </a:xfrm>
          <a:prstGeom prst="rect">
            <a:avLst/>
          </a:prstGeom>
        </p:spPr>
      </p:pic>
      <p:sp>
        <p:nvSpPr>
          <p:cNvPr id="8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sp>
        <p:nvSpPr>
          <p:cNvPr id="9" name="Line 3"/>
          <p:cNvSpPr/>
          <p:nvPr userDrawn="1"/>
        </p:nvSpPr>
        <p:spPr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20725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v1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8691525" y="4187257"/>
            <a:ext cx="1389100" cy="671578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r 3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20" name="Image 19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r 4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26" name="Image 25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311D41B-FF35-5D49-ACE9-2F3AEC6FA3FB}"/>
              </a:ext>
            </a:extLst>
          </p:cNvPr>
          <p:cNvSpPr/>
          <p:nvPr userDrawn="1"/>
        </p:nvSpPr>
        <p:spPr>
          <a:xfrm>
            <a:off x="4312117" y="153424"/>
            <a:ext cx="1448137" cy="101984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0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EF136DB0-A608-ED41-A0F6-C60E9D63DF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3864" y="87281"/>
            <a:ext cx="1084160" cy="884199"/>
          </a:xfrm>
          <a:prstGeom prst="rect">
            <a:avLst/>
          </a:prstGeom>
        </p:spPr>
      </p:pic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9" name="Line 3"/>
          <p:cNvSpPr/>
          <p:nvPr userDrawn="1"/>
        </p:nvSpPr>
        <p:spPr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v2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grpSp>
        <p:nvGrpSpPr>
          <p:cNvPr id="20" name="Grouper 1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22" name="Image 21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5" name="Grouper 24"/>
          <p:cNvGrpSpPr/>
          <p:nvPr userDrawn="1"/>
        </p:nvGrpSpPr>
        <p:grpSpPr>
          <a:xfrm>
            <a:off x="4045857" y="5249513"/>
            <a:ext cx="975412" cy="322815"/>
            <a:chOff x="0" y="5281389"/>
            <a:chExt cx="975412" cy="322815"/>
          </a:xfrm>
        </p:grpSpPr>
        <p:pic>
          <p:nvPicPr>
            <p:cNvPr id="26" name="Image 25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1BAF7D56-A545-B447-BEC3-95B6E671A4CE}"/>
              </a:ext>
            </a:extLst>
          </p:cNvPr>
          <p:cNvSpPr/>
          <p:nvPr userDrawn="1"/>
        </p:nvSpPr>
        <p:spPr>
          <a:xfrm>
            <a:off x="6551875" y="63044"/>
            <a:ext cx="1448137" cy="101984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0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i="0" cap="all" baseline="0">
                <a:solidFill>
                  <a:schemeClr val="bg1"/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20" name="Triangle isocèle 19"/>
          <p:cNvSpPr/>
          <p:nvPr userDrawn="1"/>
        </p:nvSpPr>
        <p:spPr>
          <a:xfrm rot="10800000">
            <a:off x="7338784" y="3900557"/>
            <a:ext cx="453571" cy="362843"/>
          </a:xfrm>
          <a:prstGeom prst="triangle">
            <a:avLst/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3" name="Image 1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22" name="Image 21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2">
    <p:bg>
      <p:bgPr>
        <a:solidFill>
          <a:srgbClr val="1D5C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12" name="CustomShape 5"/>
          <p:cNvSpPr/>
          <p:nvPr userDrawn="1"/>
        </p:nvSpPr>
        <p:spPr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 baseline="0">
                <a:solidFill>
                  <a:schemeClr val="bg1"/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09134" y="5197102"/>
            <a:ext cx="765989" cy="32281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076404" y="5154348"/>
            <a:ext cx="827029" cy="39669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CustomShape 5"/>
          <p:cNvSpPr/>
          <p:nvPr userDrawn="1"/>
        </p:nvSpPr>
        <p:spPr>
          <a:xfrm>
            <a:off x="4214265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53542" y="5269925"/>
            <a:ext cx="819910" cy="191239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4247245" y="5156837"/>
            <a:ext cx="827029" cy="39669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TextShape 2"/>
          <p:cNvSpPr txBox="1"/>
          <p:nvPr userDrawn="1"/>
        </p:nvSpPr>
        <p:spPr>
          <a:xfrm>
            <a:off x="9582643" y="157105"/>
            <a:ext cx="344553" cy="36658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65000"/>
                </a:schemeClr>
              </a:solidFill>
              <a:latin typeface="Oswald Light"/>
              <a:cs typeface="Oswald Light"/>
            </a:endParaRPr>
          </a:p>
        </p:txBody>
      </p:sp>
    </p:spTree>
    <p:extLst>
      <p:ext uri="{BB962C8B-B14F-4D97-AF65-F5344CB8AC3E}">
        <p14:creationId xmlns:p14="http://schemas.microsoft.com/office/powerpoint/2010/main" val="13739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/>
                <a:cs typeface="Oswald Light"/>
              </a:defRPr>
            </a:lvl1pPr>
            <a:lvl2pPr marL="541338" indent="-179388" algn="l">
              <a:spcAft>
                <a:spcPts val="600"/>
              </a:spcAft>
              <a:buClrTx/>
              <a:buSzPct val="65000"/>
              <a:buFont typeface="Wingdings" charset="2"/>
              <a:buChar char="q"/>
              <a:defRPr b="0" i="0">
                <a:solidFill>
                  <a:srgbClr val="5E5E5E"/>
                </a:solidFill>
                <a:latin typeface="Oswald Light"/>
                <a:cs typeface="Oswald Light"/>
              </a:defRPr>
            </a:lvl2pPr>
            <a:lvl3pPr marL="533400" indent="179388" algn="l">
              <a:spcAft>
                <a:spcPts val="600"/>
              </a:spcAft>
              <a:buClrTx/>
              <a:buSzPct val="100000"/>
              <a:buFont typeface="Wingdings" charset="2"/>
              <a:buChar char="§"/>
              <a:defRPr sz="16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spcAft>
                <a:spcPts val="600"/>
              </a:spcAft>
              <a:buClrTx/>
              <a:buSzPct val="100000"/>
              <a:buFont typeface="Lucida Grande"/>
              <a:buChar char="-"/>
              <a:defRPr sz="15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19" name="Image 1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5110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colo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sz="2000" b="0" i="0">
                <a:solidFill>
                  <a:srgbClr val="E30037"/>
                </a:solidFill>
                <a:latin typeface="Oswald Light"/>
                <a:cs typeface="Oswald Light"/>
              </a:defRPr>
            </a:lvl1pPr>
            <a:lvl2pPr marL="541338" indent="-179388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b="0" i="0">
                <a:solidFill>
                  <a:srgbClr val="1D5CAB"/>
                </a:solidFill>
                <a:latin typeface="Oswald Light"/>
                <a:cs typeface="Oswald Light"/>
              </a:defRPr>
            </a:lvl2pPr>
            <a:lvl3pPr marL="533400" indent="179388" algn="l">
              <a:spcAft>
                <a:spcPts val="600"/>
              </a:spcAft>
              <a:buClrTx/>
              <a:buSzPct val="100000"/>
              <a:buFont typeface="Wingdings" charset="2"/>
              <a:buChar char="§"/>
              <a:defRPr sz="1600" b="0" i="0">
                <a:solidFill>
                  <a:srgbClr val="4C4C4C"/>
                </a:solidFill>
                <a:latin typeface="Oswald Light"/>
                <a:cs typeface="Oswald Light"/>
              </a:defRPr>
            </a:lvl3pPr>
            <a:lvl4pPr marL="714375" indent="179388" algn="l">
              <a:spcAft>
                <a:spcPts val="600"/>
              </a:spcAft>
              <a:buClrTx/>
              <a:buSzPct val="100000"/>
              <a:buFont typeface="Lucida Grande"/>
              <a:buChar char="-"/>
              <a:defRPr sz="15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19" name="Image 1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54811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64" r:id="rId5"/>
    <p:sldLayoutId id="2147483666" r:id="rId6"/>
    <p:sldLayoutId id="2147483665" r:id="rId7"/>
    <p:sldLayoutId id="2147483649" r:id="rId8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-- Etablissement A</a:t>
            </a:r>
          </a:p>
          <a:p>
            <a:r>
              <a:rPr lang="fr-FR" dirty="0"/>
              <a:t>-- Etablissement B</a:t>
            </a:r>
          </a:p>
          <a:p>
            <a:r>
              <a:rPr lang="fr-FR" dirty="0"/>
              <a:t>-- Etablissement C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720725" y="4625064"/>
            <a:ext cx="3957153" cy="962025"/>
          </a:xfrm>
        </p:spPr>
        <p:txBody>
          <a:bodyPr/>
          <a:lstStyle/>
          <a:p>
            <a:r>
              <a:rPr lang="fr-FR" dirty="0"/>
              <a:t>Intervenant 1</a:t>
            </a:r>
          </a:p>
          <a:p>
            <a:r>
              <a:rPr lang="fr-FR" dirty="0"/>
              <a:t>Intervenant 2, Intervenant 3</a:t>
            </a:r>
          </a:p>
          <a:p>
            <a:r>
              <a:rPr lang="fr-FR" dirty="0"/>
              <a:t>Intervenant 4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</p:spTree>
    <p:extLst>
      <p:ext uri="{BB962C8B-B14F-4D97-AF65-F5344CB8AC3E}">
        <p14:creationId xmlns:p14="http://schemas.microsoft.com/office/powerpoint/2010/main" val="185035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89591CA-439F-0F48-8F46-A26B5D3FE1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243386-9BC8-2A41-97F5-8C53807256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1284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1: Texte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  <a:p>
            <a:r>
              <a:rPr lang="fr-FR" dirty="0"/>
              <a:t>		Point abordé 3</a:t>
            </a:r>
          </a:p>
          <a:p>
            <a:r>
              <a:rPr lang="fr-FR" dirty="0"/>
              <a:t>			Point abordé 4</a:t>
            </a:r>
          </a:p>
        </p:txBody>
      </p:sp>
    </p:spTree>
    <p:extLst>
      <p:ext uri="{BB962C8B-B14F-4D97-AF65-F5344CB8AC3E}">
        <p14:creationId xmlns:p14="http://schemas.microsoft.com/office/powerpoint/2010/main" val="17751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EX. De présentation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 de titre...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Texte premier niveau avec des </a:t>
            </a:r>
            <a:r>
              <a:rPr lang="fr-FR" dirty="0">
                <a:solidFill>
                  <a:srgbClr val="E30037"/>
                </a:solidFill>
              </a:rPr>
              <a:t>points importants </a:t>
            </a:r>
            <a:r>
              <a:rPr lang="fr-FR" dirty="0"/>
              <a:t>à souligner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deuxième niveau avec </a:t>
            </a:r>
            <a:r>
              <a:rPr lang="fr-FR" dirty="0">
                <a:solidFill>
                  <a:srgbClr val="1D5CAB"/>
                </a:solidFill>
              </a:rPr>
              <a:t>d’autres points </a:t>
            </a:r>
            <a:r>
              <a:rPr lang="fr-FR" dirty="0"/>
              <a:t>importants</a:t>
            </a:r>
          </a:p>
          <a:p>
            <a:pPr lvl="2">
              <a:spcAft>
                <a:spcPts val="600"/>
              </a:spcAft>
            </a:pPr>
            <a:r>
              <a:rPr lang="fr-FR" dirty="0"/>
              <a:t>Texte troisième niveau qui a son lot de </a:t>
            </a:r>
            <a:r>
              <a:rPr lang="fr-FR" dirty="0">
                <a:solidFill>
                  <a:srgbClr val="4C4C4C"/>
                </a:solidFill>
              </a:rPr>
              <a:t>points importants</a:t>
            </a:r>
            <a:r>
              <a:rPr lang="fr-FR" dirty="0"/>
              <a:t> comme…</a:t>
            </a:r>
          </a:p>
          <a:p>
            <a:pPr lvl="3">
              <a:spcAft>
                <a:spcPts val="600"/>
              </a:spcAft>
            </a:pPr>
            <a:r>
              <a:rPr lang="fr-FR" dirty="0"/>
              <a:t>Texte quatrième niveau</a:t>
            </a:r>
          </a:p>
          <a:p>
            <a:pPr lvl="3">
              <a:spcAft>
                <a:spcPts val="600"/>
              </a:spcAft>
            </a:pPr>
            <a:r>
              <a:rPr lang="fr-FR" dirty="0"/>
              <a:t>Texte 4e niveau</a:t>
            </a:r>
          </a:p>
          <a:p>
            <a:pPr lvl="2">
              <a:spcAft>
                <a:spcPts val="600"/>
              </a:spcAft>
            </a:pPr>
            <a:r>
              <a:rPr lang="fr-FR" dirty="0"/>
              <a:t>Texte 3e niveau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2e niveau</a:t>
            </a:r>
          </a:p>
          <a:p>
            <a:endParaRPr lang="fr-FR" dirty="0"/>
          </a:p>
          <a:p>
            <a:pPr>
              <a:spcAft>
                <a:spcPts val="600"/>
              </a:spcAft>
            </a:pPr>
            <a:r>
              <a:rPr lang="fr-FR" dirty="0"/>
              <a:t>Texte 1er niveau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deuxième niveau</a:t>
            </a:r>
          </a:p>
          <a:p>
            <a:pPr lvl="2">
              <a:spcAft>
                <a:spcPts val="600"/>
              </a:spcAft>
            </a:pPr>
            <a:r>
              <a:rPr lang="fr-FR" dirty="0" err="1"/>
              <a:t>Etc</a:t>
            </a:r>
            <a:r>
              <a:rPr lang="fr-FR" dirty="0"/>
              <a:t> </a:t>
            </a:r>
            <a:r>
              <a:rPr lang="fr-FR" dirty="0" err="1"/>
              <a:t>etc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1054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1: Exemple de texte très (trop ?) coloré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Texte premier niveau</a:t>
            </a:r>
          </a:p>
          <a:p>
            <a:pPr lvl="1"/>
            <a:r>
              <a:rPr lang="fr-FR" dirty="0"/>
              <a:t>Texte deuxième niveau</a:t>
            </a:r>
          </a:p>
          <a:p>
            <a:pPr lvl="2"/>
            <a:r>
              <a:rPr lang="fr-FR" dirty="0"/>
              <a:t>Texte troisième niveau</a:t>
            </a:r>
          </a:p>
          <a:p>
            <a:pPr lvl="3"/>
            <a:r>
              <a:rPr lang="fr-FR" dirty="0"/>
              <a:t>Texte quatrième niveau</a:t>
            </a:r>
          </a:p>
          <a:p>
            <a:pPr lvl="3"/>
            <a:r>
              <a:rPr lang="fr-FR" dirty="0"/>
              <a:t>Texte 4e niveau</a:t>
            </a:r>
          </a:p>
          <a:p>
            <a:pPr lvl="2"/>
            <a:r>
              <a:rPr lang="fr-FR" dirty="0"/>
              <a:t>Texte 3</a:t>
            </a:r>
            <a:r>
              <a:rPr lang="fr-FR" baseline="30000" dirty="0"/>
              <a:t>e</a:t>
            </a:r>
            <a:r>
              <a:rPr lang="fr-FR" dirty="0"/>
              <a:t> niveau</a:t>
            </a:r>
          </a:p>
          <a:p>
            <a:pPr lvl="1"/>
            <a:r>
              <a:rPr lang="fr-FR" dirty="0"/>
              <a:t>Texte deuxième niveau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Texte 1</a:t>
            </a:r>
            <a:r>
              <a:rPr lang="fr-FR" baseline="30000" dirty="0"/>
              <a:t>er</a:t>
            </a:r>
            <a:r>
              <a:rPr lang="fr-FR" dirty="0"/>
              <a:t> niveau</a:t>
            </a:r>
          </a:p>
          <a:p>
            <a:pPr lvl="1"/>
            <a:r>
              <a:rPr lang="fr-FR" dirty="0"/>
              <a:t>Texte 2</a:t>
            </a:r>
            <a:r>
              <a:rPr lang="fr-FR" baseline="30000" dirty="0"/>
              <a:t>ème</a:t>
            </a:r>
            <a:r>
              <a:rPr lang="fr-FR" dirty="0"/>
              <a:t> niveau</a:t>
            </a:r>
          </a:p>
        </p:txBody>
      </p:sp>
    </p:spTree>
    <p:extLst>
      <p:ext uri="{BB962C8B-B14F-4D97-AF65-F5344CB8AC3E}">
        <p14:creationId xmlns:p14="http://schemas.microsoft.com/office/powerpoint/2010/main" val="2257189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This </a:t>
            </a:r>
            <a:r>
              <a:rPr lang="fr-FR" dirty="0" err="1"/>
              <a:t>was</a:t>
            </a:r>
            <a:r>
              <a:rPr lang="fr-FR" dirty="0"/>
              <a:t> a </a:t>
            </a:r>
            <a:r>
              <a:rPr lang="fr-FR" dirty="0" err="1"/>
              <a:t>triumph</a:t>
            </a:r>
            <a:r>
              <a:rPr lang="fr-FR" dirty="0"/>
              <a:t>!</a:t>
            </a:r>
          </a:p>
          <a:p>
            <a:r>
              <a:rPr lang="fr-FR" dirty="0" err="1"/>
              <a:t>I’m</a:t>
            </a:r>
            <a:r>
              <a:rPr lang="fr-FR" dirty="0"/>
              <a:t> </a:t>
            </a:r>
            <a:r>
              <a:rPr lang="fr-FR" dirty="0" err="1"/>
              <a:t>making</a:t>
            </a:r>
            <a:r>
              <a:rPr lang="fr-FR" dirty="0"/>
              <a:t> a note </a:t>
            </a:r>
            <a:r>
              <a:rPr lang="fr-FR" dirty="0" err="1"/>
              <a:t>here</a:t>
            </a:r>
            <a:r>
              <a:rPr lang="fr-FR" dirty="0"/>
              <a:t>,</a:t>
            </a:r>
          </a:p>
          <a:p>
            <a:r>
              <a:rPr lang="fr-FR" dirty="0" err="1"/>
              <a:t>Huge</a:t>
            </a:r>
            <a:r>
              <a:rPr lang="fr-FR" dirty="0"/>
              <a:t> </a:t>
            </a:r>
            <a:r>
              <a:rPr lang="fr-FR" dirty="0" err="1"/>
              <a:t>success</a:t>
            </a:r>
            <a:r>
              <a:rPr lang="fr-FR" dirty="0"/>
              <a:t>!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-- </a:t>
            </a:r>
            <a:r>
              <a:rPr lang="fr-FR" dirty="0" err="1"/>
              <a:t>GLaDOS</a:t>
            </a:r>
            <a:endParaRPr lang="fr-FR" dirty="0"/>
          </a:p>
        </p:txBody>
      </p:sp>
      <p:pic>
        <p:nvPicPr>
          <p:cNvPr id="8" name="Espace réservé pour une image  7" descr="sampleimg_portrait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4" b="35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246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2: Citations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</p:txBody>
      </p:sp>
    </p:spTree>
    <p:extLst>
      <p:ext uri="{BB962C8B-B14F-4D97-AF65-F5344CB8AC3E}">
        <p14:creationId xmlns:p14="http://schemas.microsoft.com/office/powerpoint/2010/main" val="272936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/>
              <a:t>Someone</a:t>
            </a:r>
            <a:r>
              <a:rPr lang="fr-FR" dirty="0"/>
              <a:t>, </a:t>
            </a:r>
            <a:r>
              <a:rPr lang="fr-FR" dirty="0" err="1"/>
              <a:t>Somewhere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[-spoiler </a:t>
            </a:r>
            <a:r>
              <a:rPr lang="fr-FR" dirty="0" err="1"/>
              <a:t>alert</a:t>
            </a:r>
            <a:r>
              <a:rPr lang="fr-FR" dirty="0"/>
              <a:t>-]</a:t>
            </a:r>
          </a:p>
          <a:p>
            <a:r>
              <a:rPr lang="fr-FR" dirty="0"/>
              <a:t>The cake </a:t>
            </a:r>
            <a:r>
              <a:rPr lang="fr-FR" dirty="0" err="1"/>
              <a:t>is</a:t>
            </a:r>
            <a:r>
              <a:rPr lang="fr-FR" dirty="0"/>
              <a:t> a lie.</a:t>
            </a:r>
          </a:p>
        </p:txBody>
      </p:sp>
    </p:spTree>
    <p:extLst>
      <p:ext uri="{BB962C8B-B14F-4D97-AF65-F5344CB8AC3E}">
        <p14:creationId xmlns:p14="http://schemas.microsoft.com/office/powerpoint/2010/main" val="290273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Un autre exemple de </a:t>
            </a:r>
            <a:r>
              <a:rPr lang="fr-FR" dirty="0" err="1"/>
              <a:t>sous-tiTRE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Exemple...</a:t>
            </a:r>
          </a:p>
        </p:txBody>
      </p:sp>
      <p:pic>
        <p:nvPicPr>
          <p:cNvPr id="3" name="Espace réservé pour une image  2" descr="pic_sample--portrait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8" b="3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57521389"/>
      </p:ext>
    </p:extLst>
  </p:cSld>
  <p:clrMapOvr>
    <a:masterClrMapping/>
  </p:clrMapOvr>
</p:sld>
</file>

<file path=ppt/theme/theme1.xml><?xml version="1.0" encoding="utf-8"?>
<a:theme xmlns:a="http://schemas.openxmlformats.org/drawingml/2006/main" name="esupdays-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2693</TotalTime>
  <Words>192</Words>
  <Application>Microsoft Macintosh PowerPoint</Application>
  <PresentationFormat>Personnalisé</PresentationFormat>
  <Paragraphs>52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Grande</vt:lpstr>
      <vt:lpstr>Oswald Light</vt:lpstr>
      <vt:lpstr>Oswald Regular</vt:lpstr>
      <vt:lpstr>Wingdings</vt:lpstr>
      <vt:lpstr>esupdays--template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Mathilde Guerin</cp:lastModifiedBy>
  <cp:revision>74</cp:revision>
  <dcterms:modified xsi:type="dcterms:W3CDTF">2020-01-10T08:50:51Z</dcterms:modified>
</cp:coreProperties>
</file>